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7" r:id="rId4"/>
    <p:sldId id="269" r:id="rId5"/>
    <p:sldId id="270" r:id="rId6"/>
    <p:sldId id="271" r:id="rId7"/>
    <p:sldId id="268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BBD9"/>
    <a:srgbClr val="91C4EB"/>
    <a:srgbClr val="84C4A9"/>
    <a:srgbClr val="AED4F0"/>
    <a:srgbClr val="EB7582"/>
    <a:srgbClr val="F2DE84"/>
    <a:srgbClr val="F5AB80"/>
    <a:srgbClr val="EDE4E3"/>
    <a:srgbClr val="9E61D2"/>
    <a:srgbClr val="3E9F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528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45D33-53EC-44D9-A5F6-64423320D21F}" type="datetimeFigureOut">
              <a:rPr lang="ko-KR" altLang="en-US" smtClean="0"/>
              <a:t>2019-09-22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23EB4-55DD-46EF-A276-FAA9A4229C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07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gradFill>
          <a:gsLst>
            <a:gs pos="51000">
              <a:srgbClr val="84C4A9">
                <a:alpha val="70000"/>
              </a:srgbClr>
            </a:gs>
            <a:gs pos="34000">
              <a:srgbClr val="F2DE84">
                <a:alpha val="70000"/>
              </a:srgbClr>
            </a:gs>
            <a:gs pos="18000">
              <a:srgbClr val="F5AB80">
                <a:alpha val="70000"/>
              </a:srgbClr>
            </a:gs>
            <a:gs pos="0">
              <a:srgbClr val="EB7582">
                <a:alpha val="70000"/>
              </a:srgbClr>
            </a:gs>
            <a:gs pos="68000">
              <a:srgbClr val="AED4F0">
                <a:alpha val="70000"/>
              </a:srgbClr>
            </a:gs>
            <a:gs pos="84000">
              <a:srgbClr val="91C4EB">
                <a:alpha val="70000"/>
              </a:srgbClr>
            </a:gs>
            <a:gs pos="100000">
              <a:srgbClr val="CABBD9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45D33-53EC-44D9-A5F6-64423320D21F}" type="datetimeFigureOut">
              <a:rPr lang="ko-KR" altLang="en-US" smtClean="0"/>
              <a:t>2019-09-22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23EB4-55DD-46EF-A276-FAA9A4229C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841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bg>
      <p:bgPr>
        <a:solidFill>
          <a:srgbClr val="EDE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-6" y="0"/>
            <a:ext cx="12192006" cy="6858000"/>
            <a:chOff x="6324600" y="3357876"/>
            <a:chExt cx="441317" cy="3500123"/>
          </a:xfrm>
        </p:grpSpPr>
        <p:sp>
          <p:nvSpPr>
            <p:cNvPr id="8" name="직사각형 7"/>
            <p:cNvSpPr/>
            <p:nvPr/>
          </p:nvSpPr>
          <p:spPr>
            <a:xfrm>
              <a:off x="6324600" y="3357883"/>
              <a:ext cx="110369" cy="3500116"/>
            </a:xfrm>
            <a:prstGeom prst="rect">
              <a:avLst/>
            </a:prstGeom>
            <a:solidFill>
              <a:srgbClr val="EB758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434969" y="3357883"/>
              <a:ext cx="110316" cy="3500116"/>
            </a:xfrm>
            <a:prstGeom prst="rect">
              <a:avLst/>
            </a:prstGeom>
            <a:solidFill>
              <a:srgbClr val="F5AB8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545285" y="3357876"/>
              <a:ext cx="110316" cy="3500116"/>
            </a:xfrm>
            <a:prstGeom prst="rect">
              <a:avLst/>
            </a:prstGeom>
            <a:solidFill>
              <a:srgbClr val="F2DE8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655601" y="3357883"/>
              <a:ext cx="110316" cy="3500116"/>
            </a:xfrm>
            <a:prstGeom prst="rect">
              <a:avLst/>
            </a:prstGeom>
            <a:solidFill>
              <a:srgbClr val="84C4A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45D33-53EC-44D9-A5F6-64423320D21F}" type="datetimeFigureOut">
              <a:rPr lang="ko-KR" altLang="en-US" smtClean="0"/>
              <a:t>2019-09-22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23EB4-55DD-46EF-A276-FAA9A4229C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232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bg>
      <p:bgPr>
        <a:solidFill>
          <a:srgbClr val="EDE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45D33-53EC-44D9-A5F6-64423320D21F}" type="datetimeFigureOut">
              <a:rPr lang="ko-KR" altLang="en-US" smtClean="0"/>
              <a:t>2019-09-22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23EB4-55DD-46EF-A276-FAA9A4229C40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12" name="그룹 11"/>
          <p:cNvGrpSpPr/>
          <p:nvPr userDrawn="1"/>
        </p:nvGrpSpPr>
        <p:grpSpPr>
          <a:xfrm>
            <a:off x="-6" y="0"/>
            <a:ext cx="12192006" cy="6858000"/>
            <a:chOff x="6324600" y="3357876"/>
            <a:chExt cx="441317" cy="3500123"/>
          </a:xfrm>
        </p:grpSpPr>
        <p:sp>
          <p:nvSpPr>
            <p:cNvPr id="13" name="직사각형 12"/>
            <p:cNvSpPr/>
            <p:nvPr/>
          </p:nvSpPr>
          <p:spPr>
            <a:xfrm>
              <a:off x="6324600" y="3357883"/>
              <a:ext cx="110369" cy="3500116"/>
            </a:xfrm>
            <a:prstGeom prst="rect">
              <a:avLst/>
            </a:prstGeom>
            <a:solidFill>
              <a:srgbClr val="84C4A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434969" y="3357883"/>
              <a:ext cx="110316" cy="3500116"/>
            </a:xfrm>
            <a:prstGeom prst="rect">
              <a:avLst/>
            </a:prstGeom>
            <a:solidFill>
              <a:srgbClr val="AED4F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545285" y="3357876"/>
              <a:ext cx="110316" cy="3500116"/>
            </a:xfrm>
            <a:prstGeom prst="rect">
              <a:avLst/>
            </a:prstGeom>
            <a:solidFill>
              <a:srgbClr val="91C4E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655601" y="3357883"/>
              <a:ext cx="110316" cy="3500116"/>
            </a:xfrm>
            <a:prstGeom prst="rect">
              <a:avLst/>
            </a:prstGeom>
            <a:solidFill>
              <a:srgbClr val="CABBD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2155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445D33-53EC-44D9-A5F6-64423320D21F}" type="datetimeFigureOut">
              <a:rPr lang="ko-KR" altLang="en-US" smtClean="0"/>
              <a:t>2019-09-22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623EB4-55DD-46EF-A276-FAA9A4229C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529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imagesearch.com/opencv-tutorials-resources-guides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cv-python.readthedocs.io/en/latest/doc/03.drawShape/drawShape.html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6324600" y="3336400"/>
            <a:ext cx="933754" cy="3521600"/>
            <a:chOff x="6324600" y="3357876"/>
            <a:chExt cx="933754" cy="3500123"/>
          </a:xfrm>
        </p:grpSpPr>
        <p:sp>
          <p:nvSpPr>
            <p:cNvPr id="2" name="직사각형 1"/>
            <p:cNvSpPr/>
            <p:nvPr/>
          </p:nvSpPr>
          <p:spPr>
            <a:xfrm>
              <a:off x="6324600" y="3357883"/>
              <a:ext cx="110369" cy="3500116"/>
            </a:xfrm>
            <a:prstGeom prst="rect">
              <a:avLst/>
            </a:prstGeom>
            <a:solidFill>
              <a:srgbClr val="EB758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432375" y="3357883"/>
              <a:ext cx="120771" cy="3500116"/>
            </a:xfrm>
            <a:prstGeom prst="rect">
              <a:avLst/>
            </a:prstGeom>
            <a:solidFill>
              <a:srgbClr val="F5AB8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553146" y="3357881"/>
              <a:ext cx="120281" cy="3500116"/>
            </a:xfrm>
            <a:prstGeom prst="rect">
              <a:avLst/>
            </a:prstGeom>
            <a:solidFill>
              <a:srgbClr val="F2DE8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671323" y="3357881"/>
              <a:ext cx="120281" cy="3500116"/>
            </a:xfrm>
            <a:prstGeom prst="rect">
              <a:avLst/>
            </a:prstGeom>
            <a:solidFill>
              <a:srgbClr val="84C4A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791604" y="3357881"/>
              <a:ext cx="146427" cy="3500116"/>
            </a:xfrm>
            <a:prstGeom prst="rect">
              <a:avLst/>
            </a:prstGeom>
            <a:solidFill>
              <a:srgbClr val="AED4F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938031" y="3357878"/>
              <a:ext cx="163820" cy="3500116"/>
            </a:xfrm>
            <a:prstGeom prst="rect">
              <a:avLst/>
            </a:prstGeom>
            <a:solidFill>
              <a:srgbClr val="91C4E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7101851" y="3357876"/>
              <a:ext cx="156503" cy="3500116"/>
            </a:xfrm>
            <a:prstGeom prst="rect">
              <a:avLst/>
            </a:prstGeom>
            <a:solidFill>
              <a:srgbClr val="CABBD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4933645" y="2174045"/>
            <a:ext cx="2324709" cy="1162355"/>
            <a:chOff x="2071615" y="961256"/>
            <a:chExt cx="4935488" cy="2467745"/>
          </a:xfrm>
        </p:grpSpPr>
        <p:sp>
          <p:nvSpPr>
            <p:cNvPr id="44" name="자유형 43"/>
            <p:cNvSpPr/>
            <p:nvPr/>
          </p:nvSpPr>
          <p:spPr>
            <a:xfrm>
              <a:off x="3812860" y="2705925"/>
              <a:ext cx="1446150" cy="723075"/>
            </a:xfrm>
            <a:custGeom>
              <a:avLst/>
              <a:gdLst>
                <a:gd name="connsiteX0" fmla="*/ 723075 w 1446150"/>
                <a:gd name="connsiteY0" fmla="*/ 0 h 723075"/>
                <a:gd name="connsiteX1" fmla="*/ 1446150 w 1446150"/>
                <a:gd name="connsiteY1" fmla="*/ 723075 h 723075"/>
                <a:gd name="connsiteX2" fmla="*/ 1209061 w 1446150"/>
                <a:gd name="connsiteY2" fmla="*/ 723075 h 723075"/>
                <a:gd name="connsiteX3" fmla="*/ 723075 w 1446150"/>
                <a:gd name="connsiteY3" fmla="*/ 237089 h 723075"/>
                <a:gd name="connsiteX4" fmla="*/ 237089 w 1446150"/>
                <a:gd name="connsiteY4" fmla="*/ 723075 h 723075"/>
                <a:gd name="connsiteX5" fmla="*/ 0 w 1446150"/>
                <a:gd name="connsiteY5" fmla="*/ 723075 h 723075"/>
                <a:gd name="connsiteX6" fmla="*/ 723075 w 1446150"/>
                <a:gd name="connsiteY6" fmla="*/ 0 h 72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150" h="723075">
                  <a:moveTo>
                    <a:pt x="723075" y="0"/>
                  </a:moveTo>
                  <a:cubicBezTo>
                    <a:pt x="1122418" y="0"/>
                    <a:pt x="1446150" y="323732"/>
                    <a:pt x="1446150" y="723075"/>
                  </a:cubicBezTo>
                  <a:lnTo>
                    <a:pt x="1209061" y="723075"/>
                  </a:lnTo>
                  <a:cubicBezTo>
                    <a:pt x="1209061" y="454673"/>
                    <a:pt x="991478" y="237089"/>
                    <a:pt x="723075" y="237089"/>
                  </a:cubicBezTo>
                  <a:cubicBezTo>
                    <a:pt x="454672" y="237089"/>
                    <a:pt x="237089" y="454673"/>
                    <a:pt x="237089" y="723075"/>
                  </a:cubicBezTo>
                  <a:lnTo>
                    <a:pt x="0" y="723075"/>
                  </a:lnTo>
                  <a:cubicBezTo>
                    <a:pt x="0" y="323732"/>
                    <a:pt x="323731" y="0"/>
                    <a:pt x="723075" y="0"/>
                  </a:cubicBezTo>
                  <a:close/>
                </a:path>
              </a:pathLst>
            </a:custGeom>
            <a:solidFill>
              <a:srgbClr val="EB758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2071615" y="961256"/>
              <a:ext cx="4935488" cy="2467744"/>
            </a:xfrm>
            <a:custGeom>
              <a:avLst/>
              <a:gdLst>
                <a:gd name="connsiteX0" fmla="*/ 2467744 w 4935488"/>
                <a:gd name="connsiteY0" fmla="*/ 0 h 2467744"/>
                <a:gd name="connsiteX1" fmla="*/ 4935488 w 4935488"/>
                <a:gd name="connsiteY1" fmla="*/ 2467744 h 2467744"/>
                <a:gd name="connsiteX2" fmla="*/ 4603223 w 4935488"/>
                <a:gd name="connsiteY2" fmla="*/ 2467744 h 2467744"/>
                <a:gd name="connsiteX3" fmla="*/ 2461803 w 4935488"/>
                <a:gd name="connsiteY3" fmla="*/ 326323 h 2467744"/>
                <a:gd name="connsiteX4" fmla="*/ 320383 w 4935488"/>
                <a:gd name="connsiteY4" fmla="*/ 2467744 h 2467744"/>
                <a:gd name="connsiteX5" fmla="*/ 0 w 4935488"/>
                <a:gd name="connsiteY5" fmla="*/ 2467744 h 2467744"/>
                <a:gd name="connsiteX6" fmla="*/ 2467744 w 4935488"/>
                <a:gd name="connsiteY6" fmla="*/ 0 h 246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35488" h="2467744">
                  <a:moveTo>
                    <a:pt x="2467744" y="0"/>
                  </a:moveTo>
                  <a:cubicBezTo>
                    <a:pt x="3830642" y="0"/>
                    <a:pt x="4935488" y="1104846"/>
                    <a:pt x="4935488" y="2467744"/>
                  </a:cubicBezTo>
                  <a:lnTo>
                    <a:pt x="4603223" y="2467744"/>
                  </a:lnTo>
                  <a:cubicBezTo>
                    <a:pt x="4603223" y="1285070"/>
                    <a:pt x="3644477" y="326323"/>
                    <a:pt x="2461803" y="326323"/>
                  </a:cubicBezTo>
                  <a:cubicBezTo>
                    <a:pt x="1279129" y="326323"/>
                    <a:pt x="320383" y="1285070"/>
                    <a:pt x="320383" y="2467744"/>
                  </a:cubicBezTo>
                  <a:lnTo>
                    <a:pt x="0" y="2467744"/>
                  </a:lnTo>
                  <a:cubicBezTo>
                    <a:pt x="0" y="1104846"/>
                    <a:pt x="1104846" y="0"/>
                    <a:pt x="2467744" y="0"/>
                  </a:cubicBezTo>
                  <a:close/>
                </a:path>
              </a:pathLst>
            </a:custGeom>
            <a:solidFill>
              <a:srgbClr val="CABBD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자유형 36"/>
            <p:cNvSpPr/>
            <p:nvPr/>
          </p:nvSpPr>
          <p:spPr>
            <a:xfrm>
              <a:off x="2391998" y="1287580"/>
              <a:ext cx="4282840" cy="2141421"/>
            </a:xfrm>
            <a:custGeom>
              <a:avLst/>
              <a:gdLst>
                <a:gd name="connsiteX0" fmla="*/ 2141420 w 4282840"/>
                <a:gd name="connsiteY0" fmla="*/ 0 h 2141421"/>
                <a:gd name="connsiteX1" fmla="*/ 4282840 w 4282840"/>
                <a:gd name="connsiteY1" fmla="*/ 2141421 h 2141421"/>
                <a:gd name="connsiteX2" fmla="*/ 3935040 w 4282840"/>
                <a:gd name="connsiteY2" fmla="*/ 2141421 h 2141421"/>
                <a:gd name="connsiteX3" fmla="*/ 2141420 w 4282840"/>
                <a:gd name="connsiteY3" fmla="*/ 347801 h 2141421"/>
                <a:gd name="connsiteX4" fmla="*/ 347801 w 4282840"/>
                <a:gd name="connsiteY4" fmla="*/ 2141421 h 2141421"/>
                <a:gd name="connsiteX5" fmla="*/ 0 w 4282840"/>
                <a:gd name="connsiteY5" fmla="*/ 2141421 h 2141421"/>
                <a:gd name="connsiteX6" fmla="*/ 2141420 w 4282840"/>
                <a:gd name="connsiteY6" fmla="*/ 0 h 2141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82840" h="2141421">
                  <a:moveTo>
                    <a:pt x="2141420" y="0"/>
                  </a:moveTo>
                  <a:cubicBezTo>
                    <a:pt x="3324094" y="0"/>
                    <a:pt x="4282840" y="958747"/>
                    <a:pt x="4282840" y="2141421"/>
                  </a:cubicBezTo>
                  <a:lnTo>
                    <a:pt x="3935040" y="2141421"/>
                  </a:lnTo>
                  <a:cubicBezTo>
                    <a:pt x="3935040" y="1150832"/>
                    <a:pt x="3132009" y="347801"/>
                    <a:pt x="2141420" y="347801"/>
                  </a:cubicBezTo>
                  <a:cubicBezTo>
                    <a:pt x="1150831" y="347801"/>
                    <a:pt x="347801" y="1150832"/>
                    <a:pt x="347801" y="2141421"/>
                  </a:cubicBezTo>
                  <a:lnTo>
                    <a:pt x="0" y="2141421"/>
                  </a:lnTo>
                  <a:cubicBezTo>
                    <a:pt x="0" y="958747"/>
                    <a:pt x="958746" y="0"/>
                    <a:pt x="2141420" y="0"/>
                  </a:cubicBezTo>
                  <a:close/>
                </a:path>
              </a:pathLst>
            </a:custGeom>
            <a:solidFill>
              <a:srgbClr val="91C4E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>
              <a:off x="2739800" y="1635381"/>
              <a:ext cx="3587239" cy="1793620"/>
            </a:xfrm>
            <a:custGeom>
              <a:avLst/>
              <a:gdLst>
                <a:gd name="connsiteX0" fmla="*/ 1793619 w 3587239"/>
                <a:gd name="connsiteY0" fmla="*/ 0 h 1793620"/>
                <a:gd name="connsiteX1" fmla="*/ 3587239 w 3587239"/>
                <a:gd name="connsiteY1" fmla="*/ 1793620 h 1793620"/>
                <a:gd name="connsiteX2" fmla="*/ 3285559 w 3587239"/>
                <a:gd name="connsiteY2" fmla="*/ 1793620 h 1793620"/>
                <a:gd name="connsiteX3" fmla="*/ 1794878 w 3587239"/>
                <a:gd name="connsiteY3" fmla="*/ 302938 h 1793620"/>
                <a:gd name="connsiteX4" fmla="*/ 304196 w 3587239"/>
                <a:gd name="connsiteY4" fmla="*/ 1793620 h 1793620"/>
                <a:gd name="connsiteX5" fmla="*/ 0 w 3587239"/>
                <a:gd name="connsiteY5" fmla="*/ 1793620 h 1793620"/>
                <a:gd name="connsiteX6" fmla="*/ 1793619 w 3587239"/>
                <a:gd name="connsiteY6" fmla="*/ 0 h 179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7239" h="1793620">
                  <a:moveTo>
                    <a:pt x="1793619" y="0"/>
                  </a:moveTo>
                  <a:cubicBezTo>
                    <a:pt x="2784208" y="0"/>
                    <a:pt x="3587239" y="803031"/>
                    <a:pt x="3587239" y="1793620"/>
                  </a:cubicBezTo>
                  <a:lnTo>
                    <a:pt x="3285559" y="1793620"/>
                  </a:lnTo>
                  <a:cubicBezTo>
                    <a:pt x="3285559" y="970339"/>
                    <a:pt x="2618159" y="302938"/>
                    <a:pt x="1794878" y="302938"/>
                  </a:cubicBezTo>
                  <a:cubicBezTo>
                    <a:pt x="971597" y="302938"/>
                    <a:pt x="304196" y="970339"/>
                    <a:pt x="304196" y="1793620"/>
                  </a:cubicBezTo>
                  <a:lnTo>
                    <a:pt x="0" y="1793620"/>
                  </a:lnTo>
                  <a:cubicBezTo>
                    <a:pt x="0" y="803031"/>
                    <a:pt x="803030" y="0"/>
                    <a:pt x="1793619" y="0"/>
                  </a:cubicBezTo>
                  <a:close/>
                </a:path>
              </a:pathLst>
            </a:custGeom>
            <a:solidFill>
              <a:srgbClr val="AED4F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자유형 40"/>
            <p:cNvSpPr/>
            <p:nvPr/>
          </p:nvSpPr>
          <p:spPr>
            <a:xfrm>
              <a:off x="2739800" y="1635381"/>
              <a:ext cx="3587239" cy="1793619"/>
            </a:xfrm>
            <a:custGeom>
              <a:avLst/>
              <a:gdLst>
                <a:gd name="connsiteX0" fmla="*/ 35630 w 3587239"/>
                <a:gd name="connsiteY0" fmla="*/ 1437453 h 1793619"/>
                <a:gd name="connsiteX1" fmla="*/ 9260 w 3587239"/>
                <a:gd name="connsiteY1" fmla="*/ 1610233 h 1793619"/>
                <a:gd name="connsiteX2" fmla="*/ 0 w 3587239"/>
                <a:gd name="connsiteY2" fmla="*/ 1793619 h 1793619"/>
                <a:gd name="connsiteX3" fmla="*/ 0 w 3587239"/>
                <a:gd name="connsiteY3" fmla="*/ 1793619 h 1793619"/>
                <a:gd name="connsiteX4" fmla="*/ 9260 w 3587239"/>
                <a:gd name="connsiteY4" fmla="*/ 1610233 h 1793619"/>
                <a:gd name="connsiteX5" fmla="*/ 34233 w 3587239"/>
                <a:gd name="connsiteY5" fmla="*/ 1443102 h 1793619"/>
                <a:gd name="connsiteX6" fmla="*/ 3551609 w 3587239"/>
                <a:gd name="connsiteY6" fmla="*/ 1437450 h 1793619"/>
                <a:gd name="connsiteX7" fmla="*/ 3553006 w 3587239"/>
                <a:gd name="connsiteY7" fmla="*/ 1443102 h 1793619"/>
                <a:gd name="connsiteX8" fmla="*/ 3577979 w 3587239"/>
                <a:gd name="connsiteY8" fmla="*/ 1610233 h 1793619"/>
                <a:gd name="connsiteX9" fmla="*/ 3587239 w 3587239"/>
                <a:gd name="connsiteY9" fmla="*/ 1793619 h 1793619"/>
                <a:gd name="connsiteX10" fmla="*/ 3587239 w 3587239"/>
                <a:gd name="connsiteY10" fmla="*/ 1793619 h 1793619"/>
                <a:gd name="connsiteX11" fmla="*/ 3577979 w 3587239"/>
                <a:gd name="connsiteY11" fmla="*/ 1610233 h 1793619"/>
                <a:gd name="connsiteX12" fmla="*/ 78004 w 3587239"/>
                <a:gd name="connsiteY12" fmla="*/ 1270496 h 1793619"/>
                <a:gd name="connsiteX13" fmla="*/ 49445 w 3587239"/>
                <a:gd name="connsiteY13" fmla="*/ 1381567 h 1793619"/>
                <a:gd name="connsiteX14" fmla="*/ 74213 w 3587239"/>
                <a:gd name="connsiteY14" fmla="*/ 1281369 h 1793619"/>
                <a:gd name="connsiteX15" fmla="*/ 3509235 w 3587239"/>
                <a:gd name="connsiteY15" fmla="*/ 1270493 h 1793619"/>
                <a:gd name="connsiteX16" fmla="*/ 3513026 w 3587239"/>
                <a:gd name="connsiteY16" fmla="*/ 1281369 h 1793619"/>
                <a:gd name="connsiteX17" fmla="*/ 3537801 w 3587239"/>
                <a:gd name="connsiteY17" fmla="*/ 1381593 h 1793619"/>
                <a:gd name="connsiteX18" fmla="*/ 135565 w 3587239"/>
                <a:gd name="connsiteY18" fmla="*/ 1110179 h 1793619"/>
                <a:gd name="connsiteX19" fmla="*/ 100384 w 3587239"/>
                <a:gd name="connsiteY19" fmla="*/ 1206302 h 1793619"/>
                <a:gd name="connsiteX20" fmla="*/ 128457 w 3587239"/>
                <a:gd name="connsiteY20" fmla="*/ 1125778 h 1793619"/>
                <a:gd name="connsiteX21" fmla="*/ 3451672 w 3587239"/>
                <a:gd name="connsiteY21" fmla="*/ 1110174 h 1793619"/>
                <a:gd name="connsiteX22" fmla="*/ 3458783 w 3587239"/>
                <a:gd name="connsiteY22" fmla="*/ 1125778 h 1793619"/>
                <a:gd name="connsiteX23" fmla="*/ 3486864 w 3587239"/>
                <a:gd name="connsiteY23" fmla="*/ 1206324 h 1793619"/>
                <a:gd name="connsiteX24" fmla="*/ 207501 w 3587239"/>
                <a:gd name="connsiteY24" fmla="*/ 957314 h 1793619"/>
                <a:gd name="connsiteX25" fmla="*/ 165377 w 3587239"/>
                <a:gd name="connsiteY25" fmla="*/ 1044757 h 1793619"/>
                <a:gd name="connsiteX26" fmla="*/ 196221 w 3587239"/>
                <a:gd name="connsiteY26" fmla="*/ 977072 h 1793619"/>
                <a:gd name="connsiteX27" fmla="*/ 3379735 w 3587239"/>
                <a:gd name="connsiteY27" fmla="*/ 957308 h 1793619"/>
                <a:gd name="connsiteX28" fmla="*/ 3391019 w 3587239"/>
                <a:gd name="connsiteY28" fmla="*/ 977072 h 1793619"/>
                <a:gd name="connsiteX29" fmla="*/ 3421871 w 3587239"/>
                <a:gd name="connsiteY29" fmla="*/ 1044777 h 1793619"/>
                <a:gd name="connsiteX30" fmla="*/ 293002 w 3587239"/>
                <a:gd name="connsiteY30" fmla="*/ 812716 h 1793619"/>
                <a:gd name="connsiteX31" fmla="*/ 244064 w 3587239"/>
                <a:gd name="connsiteY31" fmla="*/ 893270 h 1793619"/>
                <a:gd name="connsiteX32" fmla="*/ 276764 w 3587239"/>
                <a:gd name="connsiteY32" fmla="*/ 835993 h 1793619"/>
                <a:gd name="connsiteX33" fmla="*/ 3294234 w 3587239"/>
                <a:gd name="connsiteY33" fmla="*/ 812710 h 1793619"/>
                <a:gd name="connsiteX34" fmla="*/ 3310476 w 3587239"/>
                <a:gd name="connsiteY34" fmla="*/ 835993 h 1793619"/>
                <a:gd name="connsiteX35" fmla="*/ 3343184 w 3587239"/>
                <a:gd name="connsiteY35" fmla="*/ 893285 h 1793619"/>
                <a:gd name="connsiteX36" fmla="*/ 391265 w 3587239"/>
                <a:gd name="connsiteY36" fmla="*/ 677198 h 1793619"/>
                <a:gd name="connsiteX37" fmla="*/ 335755 w 3587239"/>
                <a:gd name="connsiteY37" fmla="*/ 751430 h 1793619"/>
                <a:gd name="connsiteX38" fmla="*/ 369341 w 3587239"/>
                <a:gd name="connsiteY38" fmla="*/ 703285 h 1793619"/>
                <a:gd name="connsiteX39" fmla="*/ 3195969 w 3587239"/>
                <a:gd name="connsiteY39" fmla="*/ 677191 h 1793619"/>
                <a:gd name="connsiteX40" fmla="*/ 3217898 w 3587239"/>
                <a:gd name="connsiteY40" fmla="*/ 703285 h 1793619"/>
                <a:gd name="connsiteX41" fmla="*/ 3251492 w 3587239"/>
                <a:gd name="connsiteY41" fmla="*/ 751441 h 1793619"/>
                <a:gd name="connsiteX42" fmla="*/ 501501 w 3587239"/>
                <a:gd name="connsiteY42" fmla="*/ 551568 h 1793619"/>
                <a:gd name="connsiteX43" fmla="*/ 439684 w 3587239"/>
                <a:gd name="connsiteY43" fmla="*/ 619584 h 1793619"/>
                <a:gd name="connsiteX44" fmla="*/ 473211 w 3587239"/>
                <a:gd name="connsiteY44" fmla="*/ 579689 h 1793619"/>
                <a:gd name="connsiteX45" fmla="*/ 3085734 w 3587239"/>
                <a:gd name="connsiteY45" fmla="*/ 551563 h 1793619"/>
                <a:gd name="connsiteX46" fmla="*/ 3114028 w 3587239"/>
                <a:gd name="connsiteY46" fmla="*/ 579689 h 1793619"/>
                <a:gd name="connsiteX47" fmla="*/ 3147563 w 3587239"/>
                <a:gd name="connsiteY47" fmla="*/ 619592 h 1793619"/>
                <a:gd name="connsiteX48" fmla="*/ 622933 w 3587239"/>
                <a:gd name="connsiteY48" fmla="*/ 436640 h 1793619"/>
                <a:gd name="connsiteX49" fmla="*/ 555061 w 3587239"/>
                <a:gd name="connsiteY49" fmla="*/ 498326 h 1793619"/>
                <a:gd name="connsiteX50" fmla="*/ 587630 w 3587239"/>
                <a:gd name="connsiteY50" fmla="*/ 465950 h 1793619"/>
                <a:gd name="connsiteX51" fmla="*/ 2964302 w 3587239"/>
                <a:gd name="connsiteY51" fmla="*/ 436636 h 1793619"/>
                <a:gd name="connsiteX52" fmla="*/ 2999609 w 3587239"/>
                <a:gd name="connsiteY52" fmla="*/ 465950 h 1793619"/>
                <a:gd name="connsiteX53" fmla="*/ 3032183 w 3587239"/>
                <a:gd name="connsiteY53" fmla="*/ 498331 h 1793619"/>
                <a:gd name="connsiteX54" fmla="*/ 754815 w 3587239"/>
                <a:gd name="connsiteY54" fmla="*/ 333224 h 1793619"/>
                <a:gd name="connsiteX55" fmla="*/ 681088 w 3587239"/>
                <a:gd name="connsiteY55" fmla="*/ 388355 h 1793619"/>
                <a:gd name="connsiteX56" fmla="*/ 711856 w 3587239"/>
                <a:gd name="connsiteY56" fmla="*/ 362810 h 1793619"/>
                <a:gd name="connsiteX57" fmla="*/ 2832420 w 3587239"/>
                <a:gd name="connsiteY57" fmla="*/ 333221 h 1793619"/>
                <a:gd name="connsiteX58" fmla="*/ 2875383 w 3587239"/>
                <a:gd name="connsiteY58" fmla="*/ 362810 h 1793619"/>
                <a:gd name="connsiteX59" fmla="*/ 2906155 w 3587239"/>
                <a:gd name="connsiteY59" fmla="*/ 388358 h 1793619"/>
                <a:gd name="connsiteX60" fmla="*/ 1794878 w 3587239"/>
                <a:gd name="connsiteY60" fmla="*/ 302938 h 1793619"/>
                <a:gd name="connsiteX61" fmla="*/ 3277863 w 3587239"/>
                <a:gd name="connsiteY61" fmla="*/ 1641207 h 1793619"/>
                <a:gd name="connsiteX62" fmla="*/ 3285559 w 3587239"/>
                <a:gd name="connsiteY62" fmla="*/ 1793619 h 1793619"/>
                <a:gd name="connsiteX63" fmla="*/ 3025471 w 3587239"/>
                <a:gd name="connsiteY63" fmla="*/ 1793619 h 1793619"/>
                <a:gd name="connsiteX64" fmla="*/ 1796135 w 3587239"/>
                <a:gd name="connsiteY64" fmla="*/ 564283 h 1793619"/>
                <a:gd name="connsiteX65" fmla="*/ 566799 w 3587239"/>
                <a:gd name="connsiteY65" fmla="*/ 1793619 h 1793619"/>
                <a:gd name="connsiteX66" fmla="*/ 304196 w 3587239"/>
                <a:gd name="connsiteY66" fmla="*/ 1793619 h 1793619"/>
                <a:gd name="connsiteX67" fmla="*/ 311892 w 3587239"/>
                <a:gd name="connsiteY67" fmla="*/ 1641207 h 1793619"/>
                <a:gd name="connsiteX68" fmla="*/ 1794878 w 3587239"/>
                <a:gd name="connsiteY68" fmla="*/ 302938 h 1793619"/>
                <a:gd name="connsiteX69" fmla="*/ 896452 w 3587239"/>
                <a:gd name="connsiteY69" fmla="*/ 242131 h 1793619"/>
                <a:gd name="connsiteX70" fmla="*/ 816961 w 3587239"/>
                <a:gd name="connsiteY70" fmla="*/ 290423 h 1793619"/>
                <a:gd name="connsiteX71" fmla="*/ 845146 w 3587239"/>
                <a:gd name="connsiteY71" fmla="*/ 271011 h 1793619"/>
                <a:gd name="connsiteX72" fmla="*/ 2690784 w 3587239"/>
                <a:gd name="connsiteY72" fmla="*/ 242129 h 1793619"/>
                <a:gd name="connsiteX73" fmla="*/ 2742093 w 3587239"/>
                <a:gd name="connsiteY73" fmla="*/ 271011 h 1793619"/>
                <a:gd name="connsiteX74" fmla="*/ 2770280 w 3587239"/>
                <a:gd name="connsiteY74" fmla="*/ 290424 h 1793619"/>
                <a:gd name="connsiteX75" fmla="*/ 1047255 w 3587239"/>
                <a:gd name="connsiteY75" fmla="*/ 164174 h 1793619"/>
                <a:gd name="connsiteX76" fmla="*/ 961873 w 3587239"/>
                <a:gd name="connsiteY76" fmla="*/ 205305 h 1793619"/>
                <a:gd name="connsiteX77" fmla="*/ 986756 w 3587239"/>
                <a:gd name="connsiteY77" fmla="*/ 191298 h 1793619"/>
                <a:gd name="connsiteX78" fmla="*/ 2539982 w 3587239"/>
                <a:gd name="connsiteY78" fmla="*/ 164173 h 1793619"/>
                <a:gd name="connsiteX79" fmla="*/ 2600483 w 3587239"/>
                <a:gd name="connsiteY79" fmla="*/ 191298 h 1793619"/>
                <a:gd name="connsiteX80" fmla="*/ 2625368 w 3587239"/>
                <a:gd name="connsiteY80" fmla="*/ 205306 h 1793619"/>
                <a:gd name="connsiteX81" fmla="*/ 1206893 w 3587239"/>
                <a:gd name="connsiteY81" fmla="*/ 100167 h 1793619"/>
                <a:gd name="connsiteX82" fmla="*/ 1115013 w 3587239"/>
                <a:gd name="connsiteY82" fmla="*/ 133796 h 1793619"/>
                <a:gd name="connsiteX83" fmla="*/ 1135944 w 3587239"/>
                <a:gd name="connsiteY83" fmla="*/ 124412 h 1793619"/>
                <a:gd name="connsiteX84" fmla="*/ 2380344 w 3587239"/>
                <a:gd name="connsiteY84" fmla="*/ 100167 h 1793619"/>
                <a:gd name="connsiteX85" fmla="*/ 2451295 w 3587239"/>
                <a:gd name="connsiteY85" fmla="*/ 124412 h 1793619"/>
                <a:gd name="connsiteX86" fmla="*/ 2472226 w 3587239"/>
                <a:gd name="connsiteY86" fmla="*/ 133796 h 1793619"/>
                <a:gd name="connsiteX87" fmla="*/ 1375804 w 3587239"/>
                <a:gd name="connsiteY87" fmla="*/ 50926 h 1793619"/>
                <a:gd name="connsiteX88" fmla="*/ 1275573 w 3587239"/>
                <a:gd name="connsiteY88" fmla="*/ 76698 h 1793619"/>
                <a:gd name="connsiteX89" fmla="*/ 1291967 w 3587239"/>
                <a:gd name="connsiteY89" fmla="*/ 71096 h 1793619"/>
                <a:gd name="connsiteX90" fmla="*/ 2211433 w 3587239"/>
                <a:gd name="connsiteY90" fmla="*/ 50926 h 1793619"/>
                <a:gd name="connsiteX91" fmla="*/ 2295271 w 3587239"/>
                <a:gd name="connsiteY91" fmla="*/ 71096 h 1793619"/>
                <a:gd name="connsiteX92" fmla="*/ 2311666 w 3587239"/>
                <a:gd name="connsiteY92" fmla="*/ 76698 h 1793619"/>
                <a:gd name="connsiteX93" fmla="*/ 1557770 w 3587239"/>
                <a:gd name="connsiteY93" fmla="*/ 17267 h 1793619"/>
                <a:gd name="connsiteX94" fmla="*/ 1442737 w 3587239"/>
                <a:gd name="connsiteY94" fmla="*/ 34823 h 1793619"/>
                <a:gd name="connsiteX95" fmla="*/ 1454083 w 3587239"/>
                <a:gd name="connsiteY95" fmla="*/ 32093 h 1793619"/>
                <a:gd name="connsiteX96" fmla="*/ 2029468 w 3587239"/>
                <a:gd name="connsiteY96" fmla="*/ 17267 h 1793619"/>
                <a:gd name="connsiteX97" fmla="*/ 2133156 w 3587239"/>
                <a:gd name="connsiteY97" fmla="*/ 32093 h 1793619"/>
                <a:gd name="connsiteX98" fmla="*/ 2144502 w 3587239"/>
                <a:gd name="connsiteY98" fmla="*/ 34823 h 1793619"/>
                <a:gd name="connsiteX99" fmla="*/ 1793619 w 3587239"/>
                <a:gd name="connsiteY99" fmla="*/ 0 h 1793619"/>
                <a:gd name="connsiteX100" fmla="*/ 1615692 w 3587239"/>
                <a:gd name="connsiteY100" fmla="*/ 8985 h 1793619"/>
                <a:gd name="connsiteX101" fmla="*/ 1621548 w 3587239"/>
                <a:gd name="connsiteY101" fmla="*/ 8147 h 1793619"/>
                <a:gd name="connsiteX102" fmla="*/ 1793619 w 3587239"/>
                <a:gd name="connsiteY102" fmla="*/ 0 h 1793619"/>
                <a:gd name="connsiteX103" fmla="*/ 1793619 w 3587239"/>
                <a:gd name="connsiteY103" fmla="*/ 0 h 1793619"/>
                <a:gd name="connsiteX104" fmla="*/ 1965691 w 3587239"/>
                <a:gd name="connsiteY104" fmla="*/ 8147 h 1793619"/>
                <a:gd name="connsiteX105" fmla="*/ 1971547 w 3587239"/>
                <a:gd name="connsiteY105" fmla="*/ 8985 h 1793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3587239" h="1793619">
                  <a:moveTo>
                    <a:pt x="35630" y="1437453"/>
                  </a:moveTo>
                  <a:lnTo>
                    <a:pt x="9260" y="1610233"/>
                  </a:lnTo>
                  <a:lnTo>
                    <a:pt x="0" y="1793619"/>
                  </a:lnTo>
                  <a:lnTo>
                    <a:pt x="0" y="1793619"/>
                  </a:lnTo>
                  <a:lnTo>
                    <a:pt x="9260" y="1610233"/>
                  </a:lnTo>
                  <a:cubicBezTo>
                    <a:pt x="15001" y="1553705"/>
                    <a:pt x="23367" y="1497954"/>
                    <a:pt x="34233" y="1443102"/>
                  </a:cubicBezTo>
                  <a:close/>
                  <a:moveTo>
                    <a:pt x="3551609" y="1437450"/>
                  </a:moveTo>
                  <a:lnTo>
                    <a:pt x="3553006" y="1443102"/>
                  </a:lnTo>
                  <a:cubicBezTo>
                    <a:pt x="3563873" y="1497954"/>
                    <a:pt x="3572239" y="1553705"/>
                    <a:pt x="3577979" y="1610233"/>
                  </a:cubicBezTo>
                  <a:lnTo>
                    <a:pt x="3587239" y="1793619"/>
                  </a:lnTo>
                  <a:lnTo>
                    <a:pt x="3587239" y="1793619"/>
                  </a:lnTo>
                  <a:lnTo>
                    <a:pt x="3577979" y="1610233"/>
                  </a:lnTo>
                  <a:close/>
                  <a:moveTo>
                    <a:pt x="78004" y="1270496"/>
                  </a:moveTo>
                  <a:lnTo>
                    <a:pt x="49445" y="1381567"/>
                  </a:lnTo>
                  <a:lnTo>
                    <a:pt x="74213" y="1281369"/>
                  </a:lnTo>
                  <a:close/>
                  <a:moveTo>
                    <a:pt x="3509235" y="1270493"/>
                  </a:moveTo>
                  <a:lnTo>
                    <a:pt x="3513026" y="1281369"/>
                  </a:lnTo>
                  <a:lnTo>
                    <a:pt x="3537801" y="1381593"/>
                  </a:lnTo>
                  <a:close/>
                  <a:moveTo>
                    <a:pt x="135565" y="1110179"/>
                  </a:moveTo>
                  <a:lnTo>
                    <a:pt x="100384" y="1206302"/>
                  </a:lnTo>
                  <a:lnTo>
                    <a:pt x="128457" y="1125778"/>
                  </a:lnTo>
                  <a:close/>
                  <a:moveTo>
                    <a:pt x="3451672" y="1110174"/>
                  </a:moveTo>
                  <a:lnTo>
                    <a:pt x="3458783" y="1125778"/>
                  </a:lnTo>
                  <a:lnTo>
                    <a:pt x="3486864" y="1206324"/>
                  </a:lnTo>
                  <a:close/>
                  <a:moveTo>
                    <a:pt x="207501" y="957314"/>
                  </a:moveTo>
                  <a:lnTo>
                    <a:pt x="165377" y="1044757"/>
                  </a:lnTo>
                  <a:lnTo>
                    <a:pt x="196221" y="977072"/>
                  </a:lnTo>
                  <a:close/>
                  <a:moveTo>
                    <a:pt x="3379735" y="957308"/>
                  </a:moveTo>
                  <a:lnTo>
                    <a:pt x="3391019" y="977072"/>
                  </a:lnTo>
                  <a:lnTo>
                    <a:pt x="3421871" y="1044777"/>
                  </a:lnTo>
                  <a:close/>
                  <a:moveTo>
                    <a:pt x="293002" y="812716"/>
                  </a:moveTo>
                  <a:lnTo>
                    <a:pt x="244064" y="893270"/>
                  </a:lnTo>
                  <a:lnTo>
                    <a:pt x="276764" y="835993"/>
                  </a:lnTo>
                  <a:close/>
                  <a:moveTo>
                    <a:pt x="3294234" y="812710"/>
                  </a:moveTo>
                  <a:lnTo>
                    <a:pt x="3310476" y="835993"/>
                  </a:lnTo>
                  <a:lnTo>
                    <a:pt x="3343184" y="893285"/>
                  </a:lnTo>
                  <a:close/>
                  <a:moveTo>
                    <a:pt x="391265" y="677198"/>
                  </a:moveTo>
                  <a:lnTo>
                    <a:pt x="335755" y="751430"/>
                  </a:lnTo>
                  <a:lnTo>
                    <a:pt x="369341" y="703285"/>
                  </a:lnTo>
                  <a:close/>
                  <a:moveTo>
                    <a:pt x="3195969" y="677191"/>
                  </a:moveTo>
                  <a:lnTo>
                    <a:pt x="3217898" y="703285"/>
                  </a:lnTo>
                  <a:lnTo>
                    <a:pt x="3251492" y="751441"/>
                  </a:lnTo>
                  <a:close/>
                  <a:moveTo>
                    <a:pt x="501501" y="551568"/>
                  </a:moveTo>
                  <a:lnTo>
                    <a:pt x="439684" y="619584"/>
                  </a:lnTo>
                  <a:lnTo>
                    <a:pt x="473211" y="579689"/>
                  </a:lnTo>
                  <a:close/>
                  <a:moveTo>
                    <a:pt x="3085734" y="551563"/>
                  </a:moveTo>
                  <a:lnTo>
                    <a:pt x="3114028" y="579689"/>
                  </a:lnTo>
                  <a:lnTo>
                    <a:pt x="3147563" y="619592"/>
                  </a:lnTo>
                  <a:close/>
                  <a:moveTo>
                    <a:pt x="622933" y="436640"/>
                  </a:moveTo>
                  <a:lnTo>
                    <a:pt x="555061" y="498326"/>
                  </a:lnTo>
                  <a:lnTo>
                    <a:pt x="587630" y="465950"/>
                  </a:lnTo>
                  <a:close/>
                  <a:moveTo>
                    <a:pt x="2964302" y="436636"/>
                  </a:moveTo>
                  <a:lnTo>
                    <a:pt x="2999609" y="465950"/>
                  </a:lnTo>
                  <a:lnTo>
                    <a:pt x="3032183" y="498331"/>
                  </a:lnTo>
                  <a:close/>
                  <a:moveTo>
                    <a:pt x="754815" y="333224"/>
                  </a:moveTo>
                  <a:lnTo>
                    <a:pt x="681088" y="388355"/>
                  </a:lnTo>
                  <a:lnTo>
                    <a:pt x="711856" y="362810"/>
                  </a:lnTo>
                  <a:close/>
                  <a:moveTo>
                    <a:pt x="2832420" y="333221"/>
                  </a:moveTo>
                  <a:lnTo>
                    <a:pt x="2875383" y="362810"/>
                  </a:lnTo>
                  <a:lnTo>
                    <a:pt x="2906155" y="388358"/>
                  </a:lnTo>
                  <a:close/>
                  <a:moveTo>
                    <a:pt x="1794878" y="302938"/>
                  </a:moveTo>
                  <a:cubicBezTo>
                    <a:pt x="2566704" y="302938"/>
                    <a:pt x="3201525" y="889521"/>
                    <a:pt x="3277863" y="1641207"/>
                  </a:cubicBezTo>
                  <a:lnTo>
                    <a:pt x="3285559" y="1793619"/>
                  </a:lnTo>
                  <a:lnTo>
                    <a:pt x="3025471" y="1793619"/>
                  </a:lnTo>
                  <a:cubicBezTo>
                    <a:pt x="3025471" y="1114675"/>
                    <a:pt x="2475079" y="564283"/>
                    <a:pt x="1796135" y="564283"/>
                  </a:cubicBezTo>
                  <a:cubicBezTo>
                    <a:pt x="1117191" y="564283"/>
                    <a:pt x="566799" y="1114675"/>
                    <a:pt x="566799" y="1793619"/>
                  </a:cubicBezTo>
                  <a:lnTo>
                    <a:pt x="304196" y="1793619"/>
                  </a:lnTo>
                  <a:lnTo>
                    <a:pt x="311892" y="1641207"/>
                  </a:lnTo>
                  <a:cubicBezTo>
                    <a:pt x="388230" y="889521"/>
                    <a:pt x="1023052" y="302938"/>
                    <a:pt x="1794878" y="302938"/>
                  </a:cubicBezTo>
                  <a:close/>
                  <a:moveTo>
                    <a:pt x="896452" y="242131"/>
                  </a:moveTo>
                  <a:lnTo>
                    <a:pt x="816961" y="290423"/>
                  </a:lnTo>
                  <a:lnTo>
                    <a:pt x="845146" y="271011"/>
                  </a:lnTo>
                  <a:close/>
                  <a:moveTo>
                    <a:pt x="2690784" y="242129"/>
                  </a:moveTo>
                  <a:lnTo>
                    <a:pt x="2742093" y="271011"/>
                  </a:lnTo>
                  <a:lnTo>
                    <a:pt x="2770280" y="290424"/>
                  </a:lnTo>
                  <a:close/>
                  <a:moveTo>
                    <a:pt x="1047255" y="164174"/>
                  </a:moveTo>
                  <a:lnTo>
                    <a:pt x="961873" y="205305"/>
                  </a:lnTo>
                  <a:lnTo>
                    <a:pt x="986756" y="191298"/>
                  </a:lnTo>
                  <a:close/>
                  <a:moveTo>
                    <a:pt x="2539982" y="164173"/>
                  </a:moveTo>
                  <a:lnTo>
                    <a:pt x="2600483" y="191298"/>
                  </a:lnTo>
                  <a:lnTo>
                    <a:pt x="2625368" y="205306"/>
                  </a:lnTo>
                  <a:close/>
                  <a:moveTo>
                    <a:pt x="1206893" y="100167"/>
                  </a:moveTo>
                  <a:lnTo>
                    <a:pt x="1115013" y="133796"/>
                  </a:lnTo>
                  <a:lnTo>
                    <a:pt x="1135944" y="124412"/>
                  </a:lnTo>
                  <a:close/>
                  <a:moveTo>
                    <a:pt x="2380344" y="100167"/>
                  </a:moveTo>
                  <a:lnTo>
                    <a:pt x="2451295" y="124412"/>
                  </a:lnTo>
                  <a:lnTo>
                    <a:pt x="2472226" y="133796"/>
                  </a:lnTo>
                  <a:close/>
                  <a:moveTo>
                    <a:pt x="1375804" y="50926"/>
                  </a:moveTo>
                  <a:lnTo>
                    <a:pt x="1275573" y="76698"/>
                  </a:lnTo>
                  <a:lnTo>
                    <a:pt x="1291967" y="71096"/>
                  </a:lnTo>
                  <a:close/>
                  <a:moveTo>
                    <a:pt x="2211433" y="50926"/>
                  </a:moveTo>
                  <a:lnTo>
                    <a:pt x="2295271" y="71096"/>
                  </a:lnTo>
                  <a:lnTo>
                    <a:pt x="2311666" y="76698"/>
                  </a:lnTo>
                  <a:close/>
                  <a:moveTo>
                    <a:pt x="1557770" y="17267"/>
                  </a:moveTo>
                  <a:lnTo>
                    <a:pt x="1442737" y="34823"/>
                  </a:lnTo>
                  <a:lnTo>
                    <a:pt x="1454083" y="32093"/>
                  </a:lnTo>
                  <a:close/>
                  <a:moveTo>
                    <a:pt x="2029468" y="17267"/>
                  </a:moveTo>
                  <a:lnTo>
                    <a:pt x="2133156" y="32093"/>
                  </a:lnTo>
                  <a:lnTo>
                    <a:pt x="2144502" y="34823"/>
                  </a:lnTo>
                  <a:close/>
                  <a:moveTo>
                    <a:pt x="1793619" y="0"/>
                  </a:moveTo>
                  <a:lnTo>
                    <a:pt x="1615692" y="8985"/>
                  </a:lnTo>
                  <a:lnTo>
                    <a:pt x="1621548" y="8147"/>
                  </a:lnTo>
                  <a:cubicBezTo>
                    <a:pt x="1678179" y="2757"/>
                    <a:pt x="1735577" y="0"/>
                    <a:pt x="1793619" y="0"/>
                  </a:cubicBezTo>
                  <a:close/>
                  <a:moveTo>
                    <a:pt x="1793619" y="0"/>
                  </a:moveTo>
                  <a:cubicBezTo>
                    <a:pt x="1851662" y="0"/>
                    <a:pt x="1909060" y="2757"/>
                    <a:pt x="1965691" y="8147"/>
                  </a:cubicBezTo>
                  <a:lnTo>
                    <a:pt x="1971547" y="8985"/>
                  </a:lnTo>
                  <a:close/>
                </a:path>
              </a:pathLst>
            </a:custGeom>
            <a:solidFill>
              <a:srgbClr val="84C4A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자유형 42"/>
            <p:cNvSpPr/>
            <p:nvPr/>
          </p:nvSpPr>
          <p:spPr>
            <a:xfrm>
              <a:off x="3306599" y="2199664"/>
              <a:ext cx="2458672" cy="1229336"/>
            </a:xfrm>
            <a:custGeom>
              <a:avLst/>
              <a:gdLst>
                <a:gd name="connsiteX0" fmla="*/ 1229336 w 2458672"/>
                <a:gd name="connsiteY0" fmla="*/ 0 h 1229336"/>
                <a:gd name="connsiteX1" fmla="*/ 2458672 w 2458672"/>
                <a:gd name="connsiteY1" fmla="*/ 1229336 h 1229336"/>
                <a:gd name="connsiteX2" fmla="*/ 2203308 w 2458672"/>
                <a:gd name="connsiteY2" fmla="*/ 1229336 h 1229336"/>
                <a:gd name="connsiteX3" fmla="*/ 1229335 w 2458672"/>
                <a:gd name="connsiteY3" fmla="*/ 255364 h 1229336"/>
                <a:gd name="connsiteX4" fmla="*/ 255363 w 2458672"/>
                <a:gd name="connsiteY4" fmla="*/ 1229336 h 1229336"/>
                <a:gd name="connsiteX5" fmla="*/ 0 w 2458672"/>
                <a:gd name="connsiteY5" fmla="*/ 1229336 h 1229336"/>
                <a:gd name="connsiteX6" fmla="*/ 1229336 w 2458672"/>
                <a:gd name="connsiteY6" fmla="*/ 0 h 122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8672" h="1229336">
                  <a:moveTo>
                    <a:pt x="1229336" y="0"/>
                  </a:moveTo>
                  <a:cubicBezTo>
                    <a:pt x="1908280" y="0"/>
                    <a:pt x="2458672" y="550392"/>
                    <a:pt x="2458672" y="1229336"/>
                  </a:cubicBezTo>
                  <a:lnTo>
                    <a:pt x="2203308" y="1229336"/>
                  </a:lnTo>
                  <a:cubicBezTo>
                    <a:pt x="2203308" y="691426"/>
                    <a:pt x="1767246" y="255364"/>
                    <a:pt x="1229335" y="255364"/>
                  </a:cubicBezTo>
                  <a:cubicBezTo>
                    <a:pt x="691425" y="255364"/>
                    <a:pt x="255363" y="691426"/>
                    <a:pt x="255363" y="1229336"/>
                  </a:cubicBezTo>
                  <a:lnTo>
                    <a:pt x="0" y="1229336"/>
                  </a:lnTo>
                  <a:cubicBezTo>
                    <a:pt x="0" y="550392"/>
                    <a:pt x="550392" y="0"/>
                    <a:pt x="1229336" y="0"/>
                  </a:cubicBezTo>
                  <a:close/>
                </a:path>
              </a:pathLst>
            </a:custGeom>
            <a:solidFill>
              <a:srgbClr val="F2DE8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자유형 44"/>
            <p:cNvSpPr/>
            <p:nvPr/>
          </p:nvSpPr>
          <p:spPr>
            <a:xfrm>
              <a:off x="3561962" y="2455028"/>
              <a:ext cx="1947945" cy="973972"/>
            </a:xfrm>
            <a:custGeom>
              <a:avLst/>
              <a:gdLst>
                <a:gd name="connsiteX0" fmla="*/ 973972 w 1947945"/>
                <a:gd name="connsiteY0" fmla="*/ 0 h 973972"/>
                <a:gd name="connsiteX1" fmla="*/ 1947945 w 1947945"/>
                <a:gd name="connsiteY1" fmla="*/ 973972 h 973972"/>
                <a:gd name="connsiteX2" fmla="*/ 1697048 w 1947945"/>
                <a:gd name="connsiteY2" fmla="*/ 973972 h 973972"/>
                <a:gd name="connsiteX3" fmla="*/ 973973 w 1947945"/>
                <a:gd name="connsiteY3" fmla="*/ 250897 h 973972"/>
                <a:gd name="connsiteX4" fmla="*/ 250898 w 1947945"/>
                <a:gd name="connsiteY4" fmla="*/ 973972 h 973972"/>
                <a:gd name="connsiteX5" fmla="*/ 0 w 1947945"/>
                <a:gd name="connsiteY5" fmla="*/ 973972 h 973972"/>
                <a:gd name="connsiteX6" fmla="*/ 973972 w 1947945"/>
                <a:gd name="connsiteY6" fmla="*/ 0 h 97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7945" h="973972">
                  <a:moveTo>
                    <a:pt x="973972" y="0"/>
                  </a:moveTo>
                  <a:cubicBezTo>
                    <a:pt x="1511883" y="0"/>
                    <a:pt x="1947945" y="436062"/>
                    <a:pt x="1947945" y="973972"/>
                  </a:cubicBezTo>
                  <a:lnTo>
                    <a:pt x="1697048" y="973972"/>
                  </a:lnTo>
                  <a:cubicBezTo>
                    <a:pt x="1697048" y="574629"/>
                    <a:pt x="1373316" y="250897"/>
                    <a:pt x="973973" y="250897"/>
                  </a:cubicBezTo>
                  <a:cubicBezTo>
                    <a:pt x="574629" y="250897"/>
                    <a:pt x="250898" y="574629"/>
                    <a:pt x="250898" y="973972"/>
                  </a:cubicBezTo>
                  <a:lnTo>
                    <a:pt x="0" y="973972"/>
                  </a:lnTo>
                  <a:cubicBezTo>
                    <a:pt x="0" y="436062"/>
                    <a:pt x="436062" y="0"/>
                    <a:pt x="973972" y="0"/>
                  </a:cubicBezTo>
                  <a:close/>
                </a:path>
              </a:pathLst>
            </a:custGeom>
            <a:solidFill>
              <a:srgbClr val="F5AB8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3304286" y="1247840"/>
            <a:ext cx="52982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OPENCV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278302" y="5303151"/>
            <a:ext cx="1122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3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김제백</a:t>
            </a:r>
            <a:endParaRPr lang="ko-KR" altLang="en-US" sz="2400" spc="3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61" name="자유형 60"/>
          <p:cNvSpPr/>
          <p:nvPr/>
        </p:nvSpPr>
        <p:spPr>
          <a:xfrm>
            <a:off x="4469693" y="2755223"/>
            <a:ext cx="1483716" cy="581177"/>
          </a:xfrm>
          <a:custGeom>
            <a:avLst/>
            <a:gdLst>
              <a:gd name="connsiteX0" fmla="*/ 585731 w 1483716"/>
              <a:gd name="connsiteY0" fmla="*/ 0 h 581177"/>
              <a:gd name="connsiteX1" fmla="*/ 721106 w 1483716"/>
              <a:gd name="connsiteY1" fmla="*/ 30792 h 581177"/>
              <a:gd name="connsiteX2" fmla="*/ 745690 w 1483716"/>
              <a:gd name="connsiteY2" fmla="*/ 44922 h 581177"/>
              <a:gd name="connsiteX3" fmla="*/ 757598 w 1483716"/>
              <a:gd name="connsiteY3" fmla="*/ 37688 h 581177"/>
              <a:gd name="connsiteX4" fmla="*/ 906437 w 1483716"/>
              <a:gd name="connsiteY4" fmla="*/ 0 h 581177"/>
              <a:gd name="connsiteX5" fmla="*/ 1194153 w 1483716"/>
              <a:gd name="connsiteY5" fmla="*/ 190711 h 581177"/>
              <a:gd name="connsiteX6" fmla="*/ 1202329 w 1483716"/>
              <a:gd name="connsiteY6" fmla="*/ 217052 h 581177"/>
              <a:gd name="connsiteX7" fmla="*/ 1203388 w 1483716"/>
              <a:gd name="connsiteY7" fmla="*/ 217105 h 581177"/>
              <a:gd name="connsiteX8" fmla="*/ 1483716 w 1483716"/>
              <a:gd name="connsiteY8" fmla="*/ 527747 h 581177"/>
              <a:gd name="connsiteX9" fmla="*/ 1473609 w 1483716"/>
              <a:gd name="connsiteY9" fmla="*/ 581177 h 581177"/>
              <a:gd name="connsiteX10" fmla="*/ 10787 w 1483716"/>
              <a:gd name="connsiteY10" fmla="*/ 581177 h 581177"/>
              <a:gd name="connsiteX11" fmla="*/ 0 w 1483716"/>
              <a:gd name="connsiteY11" fmla="*/ 527748 h 581177"/>
              <a:gd name="connsiteX12" fmla="*/ 280328 w 1483716"/>
              <a:gd name="connsiteY12" fmla="*/ 217105 h 581177"/>
              <a:gd name="connsiteX13" fmla="*/ 289973 w 1483716"/>
              <a:gd name="connsiteY13" fmla="*/ 216618 h 581177"/>
              <a:gd name="connsiteX14" fmla="*/ 298016 w 1483716"/>
              <a:gd name="connsiteY14" fmla="*/ 190711 h 581177"/>
              <a:gd name="connsiteX15" fmla="*/ 585731 w 1483716"/>
              <a:gd name="connsiteY15" fmla="*/ 0 h 581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83716" h="581177">
                <a:moveTo>
                  <a:pt x="585731" y="0"/>
                </a:moveTo>
                <a:cubicBezTo>
                  <a:pt x="634234" y="0"/>
                  <a:pt x="680153" y="11059"/>
                  <a:pt x="721106" y="30792"/>
                </a:cubicBezTo>
                <a:lnTo>
                  <a:pt x="745690" y="44922"/>
                </a:lnTo>
                <a:lnTo>
                  <a:pt x="757598" y="37688"/>
                </a:lnTo>
                <a:cubicBezTo>
                  <a:pt x="801843" y="13652"/>
                  <a:pt x="852545" y="0"/>
                  <a:pt x="906437" y="0"/>
                </a:cubicBezTo>
                <a:cubicBezTo>
                  <a:pt x="1035777" y="0"/>
                  <a:pt x="1146750" y="78638"/>
                  <a:pt x="1194153" y="190711"/>
                </a:cubicBezTo>
                <a:lnTo>
                  <a:pt x="1202329" y="217052"/>
                </a:lnTo>
                <a:lnTo>
                  <a:pt x="1203388" y="217105"/>
                </a:lnTo>
                <a:cubicBezTo>
                  <a:pt x="1360844" y="233096"/>
                  <a:pt x="1483716" y="366072"/>
                  <a:pt x="1483716" y="527747"/>
                </a:cubicBezTo>
                <a:lnTo>
                  <a:pt x="1473609" y="581177"/>
                </a:lnTo>
                <a:lnTo>
                  <a:pt x="10787" y="581177"/>
                </a:lnTo>
                <a:lnTo>
                  <a:pt x="0" y="527748"/>
                </a:lnTo>
                <a:cubicBezTo>
                  <a:pt x="0" y="366073"/>
                  <a:pt x="122872" y="233096"/>
                  <a:pt x="280328" y="217105"/>
                </a:cubicBezTo>
                <a:lnTo>
                  <a:pt x="289973" y="216618"/>
                </a:lnTo>
                <a:lnTo>
                  <a:pt x="298016" y="190711"/>
                </a:lnTo>
                <a:cubicBezTo>
                  <a:pt x="345418" y="78638"/>
                  <a:pt x="456392" y="0"/>
                  <a:pt x="5857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2921660" y="2468344"/>
            <a:ext cx="563411" cy="377586"/>
          </a:xfrm>
          <a:custGeom>
            <a:avLst/>
            <a:gdLst>
              <a:gd name="connsiteX0" fmla="*/ 1660967 w 4207397"/>
              <a:gd name="connsiteY0" fmla="*/ 0 h 2819711"/>
              <a:gd name="connsiteX1" fmla="*/ 2044852 w 4207397"/>
              <a:gd name="connsiteY1" fmla="*/ 87316 h 2819711"/>
              <a:gd name="connsiteX2" fmla="*/ 2114564 w 4207397"/>
              <a:gd name="connsiteY2" fmla="*/ 127385 h 2819711"/>
              <a:gd name="connsiteX3" fmla="*/ 2148332 w 4207397"/>
              <a:gd name="connsiteY3" fmla="*/ 106871 h 2819711"/>
              <a:gd name="connsiteX4" fmla="*/ 2570397 w 4207397"/>
              <a:gd name="connsiteY4" fmla="*/ 0 h 2819711"/>
              <a:gd name="connsiteX5" fmla="*/ 3386277 w 4207397"/>
              <a:gd name="connsiteY5" fmla="*/ 540801 h 2819711"/>
              <a:gd name="connsiteX6" fmla="*/ 3409464 w 4207397"/>
              <a:gd name="connsiteY6" fmla="*/ 615497 h 2819711"/>
              <a:gd name="connsiteX7" fmla="*/ 3412467 w 4207397"/>
              <a:gd name="connsiteY7" fmla="*/ 615648 h 2819711"/>
              <a:gd name="connsiteX8" fmla="*/ 4207397 w 4207397"/>
              <a:gd name="connsiteY8" fmla="*/ 1496541 h 2819711"/>
              <a:gd name="connsiteX9" fmla="*/ 3412467 w 4207397"/>
              <a:gd name="connsiteY9" fmla="*/ 2377434 h 2819711"/>
              <a:gd name="connsiteX10" fmla="*/ 3330555 w 4207397"/>
              <a:gd name="connsiteY10" fmla="*/ 2381570 h 2819711"/>
              <a:gd name="connsiteX11" fmla="*/ 3304638 w 4207397"/>
              <a:gd name="connsiteY11" fmla="*/ 2429318 h 2819711"/>
              <a:gd name="connsiteX12" fmla="*/ 2570397 w 4207397"/>
              <a:gd name="connsiteY12" fmla="*/ 2819711 h 2819711"/>
              <a:gd name="connsiteX13" fmla="*/ 2245720 w 4207397"/>
              <a:gd name="connsiteY13" fmla="*/ 2758292 h 2819711"/>
              <a:gd name="connsiteX14" fmla="*/ 2115923 w 4207397"/>
              <a:gd name="connsiteY14" fmla="*/ 2692858 h 2819711"/>
              <a:gd name="connsiteX15" fmla="*/ 2083032 w 4207397"/>
              <a:gd name="connsiteY15" fmla="*/ 2712840 h 2819711"/>
              <a:gd name="connsiteX16" fmla="*/ 1660967 w 4207397"/>
              <a:gd name="connsiteY16" fmla="*/ 2819711 h 2819711"/>
              <a:gd name="connsiteX17" fmla="*/ 926727 w 4207397"/>
              <a:gd name="connsiteY17" fmla="*/ 2429318 h 2819711"/>
              <a:gd name="connsiteX18" fmla="*/ 900530 w 4207397"/>
              <a:gd name="connsiteY18" fmla="*/ 2381056 h 2819711"/>
              <a:gd name="connsiteX19" fmla="*/ 885464 w 4207397"/>
              <a:gd name="connsiteY19" fmla="*/ 2382006 h 2819711"/>
              <a:gd name="connsiteX20" fmla="*/ 0 w 4207397"/>
              <a:gd name="connsiteY20" fmla="*/ 1496542 h 2819711"/>
              <a:gd name="connsiteX21" fmla="*/ 794931 w 4207397"/>
              <a:gd name="connsiteY21" fmla="*/ 615649 h 2819711"/>
              <a:gd name="connsiteX22" fmla="*/ 822282 w 4207397"/>
              <a:gd name="connsiteY22" fmla="*/ 614268 h 2819711"/>
              <a:gd name="connsiteX23" fmla="*/ 845087 w 4207397"/>
              <a:gd name="connsiteY23" fmla="*/ 540801 h 2819711"/>
              <a:gd name="connsiteX24" fmla="*/ 1660967 w 4207397"/>
              <a:gd name="connsiteY24" fmla="*/ 0 h 281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07397" h="2819711">
                <a:moveTo>
                  <a:pt x="1660967" y="0"/>
                </a:moveTo>
                <a:cubicBezTo>
                  <a:pt x="1798506" y="0"/>
                  <a:pt x="1928721" y="31359"/>
                  <a:pt x="2044852" y="87316"/>
                </a:cubicBezTo>
                <a:lnTo>
                  <a:pt x="2114564" y="127385"/>
                </a:lnTo>
                <a:lnTo>
                  <a:pt x="2148332" y="106871"/>
                </a:lnTo>
                <a:cubicBezTo>
                  <a:pt x="2273797" y="38714"/>
                  <a:pt x="2417576" y="0"/>
                  <a:pt x="2570397" y="0"/>
                </a:cubicBezTo>
                <a:cubicBezTo>
                  <a:pt x="2937168" y="0"/>
                  <a:pt x="3251856" y="222995"/>
                  <a:pt x="3386277" y="540801"/>
                </a:cubicBezTo>
                <a:lnTo>
                  <a:pt x="3409464" y="615497"/>
                </a:lnTo>
                <a:lnTo>
                  <a:pt x="3412467" y="615648"/>
                </a:lnTo>
                <a:cubicBezTo>
                  <a:pt x="3858967" y="660993"/>
                  <a:pt x="4207397" y="1038077"/>
                  <a:pt x="4207397" y="1496541"/>
                </a:cubicBezTo>
                <a:cubicBezTo>
                  <a:pt x="4207397" y="1955005"/>
                  <a:pt x="3858967" y="2332089"/>
                  <a:pt x="3412467" y="2377434"/>
                </a:cubicBezTo>
                <a:lnTo>
                  <a:pt x="3330555" y="2381570"/>
                </a:lnTo>
                <a:lnTo>
                  <a:pt x="3304638" y="2429318"/>
                </a:lnTo>
                <a:cubicBezTo>
                  <a:pt x="3145513" y="2664853"/>
                  <a:pt x="2876040" y="2819711"/>
                  <a:pt x="2570397" y="2819711"/>
                </a:cubicBezTo>
                <a:cubicBezTo>
                  <a:pt x="2455781" y="2819711"/>
                  <a:pt x="2346251" y="2797934"/>
                  <a:pt x="2245720" y="2758292"/>
                </a:cubicBezTo>
                <a:lnTo>
                  <a:pt x="2115923" y="2692858"/>
                </a:lnTo>
                <a:lnTo>
                  <a:pt x="2083032" y="2712840"/>
                </a:lnTo>
                <a:cubicBezTo>
                  <a:pt x="1957567" y="2780997"/>
                  <a:pt x="1813788" y="2819711"/>
                  <a:pt x="1660967" y="2819711"/>
                </a:cubicBezTo>
                <a:cubicBezTo>
                  <a:pt x="1355325" y="2819711"/>
                  <a:pt x="1085851" y="2664853"/>
                  <a:pt x="926727" y="2429318"/>
                </a:cubicBezTo>
                <a:lnTo>
                  <a:pt x="900530" y="2381056"/>
                </a:lnTo>
                <a:lnTo>
                  <a:pt x="885464" y="2382006"/>
                </a:lnTo>
                <a:cubicBezTo>
                  <a:pt x="396436" y="2382006"/>
                  <a:pt x="0" y="1985570"/>
                  <a:pt x="0" y="1496542"/>
                </a:cubicBezTo>
                <a:cubicBezTo>
                  <a:pt x="0" y="1038078"/>
                  <a:pt x="348430" y="660994"/>
                  <a:pt x="794931" y="615649"/>
                </a:cubicBezTo>
                <a:lnTo>
                  <a:pt x="822282" y="614268"/>
                </a:lnTo>
                <a:lnTo>
                  <a:pt x="845087" y="540801"/>
                </a:lnTo>
                <a:cubicBezTo>
                  <a:pt x="979508" y="222995"/>
                  <a:pt x="1294196" y="0"/>
                  <a:pt x="16609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7099348" y="5156398"/>
            <a:ext cx="563411" cy="377586"/>
          </a:xfrm>
          <a:custGeom>
            <a:avLst/>
            <a:gdLst>
              <a:gd name="connsiteX0" fmla="*/ 1660967 w 4207397"/>
              <a:gd name="connsiteY0" fmla="*/ 0 h 2819711"/>
              <a:gd name="connsiteX1" fmla="*/ 2044852 w 4207397"/>
              <a:gd name="connsiteY1" fmla="*/ 87316 h 2819711"/>
              <a:gd name="connsiteX2" fmla="*/ 2114564 w 4207397"/>
              <a:gd name="connsiteY2" fmla="*/ 127385 h 2819711"/>
              <a:gd name="connsiteX3" fmla="*/ 2148332 w 4207397"/>
              <a:gd name="connsiteY3" fmla="*/ 106871 h 2819711"/>
              <a:gd name="connsiteX4" fmla="*/ 2570397 w 4207397"/>
              <a:gd name="connsiteY4" fmla="*/ 0 h 2819711"/>
              <a:gd name="connsiteX5" fmla="*/ 3386277 w 4207397"/>
              <a:gd name="connsiteY5" fmla="*/ 540801 h 2819711"/>
              <a:gd name="connsiteX6" fmla="*/ 3409464 w 4207397"/>
              <a:gd name="connsiteY6" fmla="*/ 615497 h 2819711"/>
              <a:gd name="connsiteX7" fmla="*/ 3412467 w 4207397"/>
              <a:gd name="connsiteY7" fmla="*/ 615648 h 2819711"/>
              <a:gd name="connsiteX8" fmla="*/ 4207397 w 4207397"/>
              <a:gd name="connsiteY8" fmla="*/ 1496541 h 2819711"/>
              <a:gd name="connsiteX9" fmla="*/ 3412467 w 4207397"/>
              <a:gd name="connsiteY9" fmla="*/ 2377434 h 2819711"/>
              <a:gd name="connsiteX10" fmla="*/ 3330555 w 4207397"/>
              <a:gd name="connsiteY10" fmla="*/ 2381570 h 2819711"/>
              <a:gd name="connsiteX11" fmla="*/ 3304638 w 4207397"/>
              <a:gd name="connsiteY11" fmla="*/ 2429318 h 2819711"/>
              <a:gd name="connsiteX12" fmla="*/ 2570397 w 4207397"/>
              <a:gd name="connsiteY12" fmla="*/ 2819711 h 2819711"/>
              <a:gd name="connsiteX13" fmla="*/ 2245720 w 4207397"/>
              <a:gd name="connsiteY13" fmla="*/ 2758292 h 2819711"/>
              <a:gd name="connsiteX14" fmla="*/ 2115923 w 4207397"/>
              <a:gd name="connsiteY14" fmla="*/ 2692858 h 2819711"/>
              <a:gd name="connsiteX15" fmla="*/ 2083032 w 4207397"/>
              <a:gd name="connsiteY15" fmla="*/ 2712840 h 2819711"/>
              <a:gd name="connsiteX16" fmla="*/ 1660967 w 4207397"/>
              <a:gd name="connsiteY16" fmla="*/ 2819711 h 2819711"/>
              <a:gd name="connsiteX17" fmla="*/ 926727 w 4207397"/>
              <a:gd name="connsiteY17" fmla="*/ 2429318 h 2819711"/>
              <a:gd name="connsiteX18" fmla="*/ 900530 w 4207397"/>
              <a:gd name="connsiteY18" fmla="*/ 2381056 h 2819711"/>
              <a:gd name="connsiteX19" fmla="*/ 885464 w 4207397"/>
              <a:gd name="connsiteY19" fmla="*/ 2382006 h 2819711"/>
              <a:gd name="connsiteX20" fmla="*/ 0 w 4207397"/>
              <a:gd name="connsiteY20" fmla="*/ 1496542 h 2819711"/>
              <a:gd name="connsiteX21" fmla="*/ 794931 w 4207397"/>
              <a:gd name="connsiteY21" fmla="*/ 615649 h 2819711"/>
              <a:gd name="connsiteX22" fmla="*/ 822282 w 4207397"/>
              <a:gd name="connsiteY22" fmla="*/ 614268 h 2819711"/>
              <a:gd name="connsiteX23" fmla="*/ 845087 w 4207397"/>
              <a:gd name="connsiteY23" fmla="*/ 540801 h 2819711"/>
              <a:gd name="connsiteX24" fmla="*/ 1660967 w 4207397"/>
              <a:gd name="connsiteY24" fmla="*/ 0 h 281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07397" h="2819711">
                <a:moveTo>
                  <a:pt x="1660967" y="0"/>
                </a:moveTo>
                <a:cubicBezTo>
                  <a:pt x="1798506" y="0"/>
                  <a:pt x="1928721" y="31359"/>
                  <a:pt x="2044852" y="87316"/>
                </a:cubicBezTo>
                <a:lnTo>
                  <a:pt x="2114564" y="127385"/>
                </a:lnTo>
                <a:lnTo>
                  <a:pt x="2148332" y="106871"/>
                </a:lnTo>
                <a:cubicBezTo>
                  <a:pt x="2273797" y="38714"/>
                  <a:pt x="2417576" y="0"/>
                  <a:pt x="2570397" y="0"/>
                </a:cubicBezTo>
                <a:cubicBezTo>
                  <a:pt x="2937168" y="0"/>
                  <a:pt x="3251856" y="222995"/>
                  <a:pt x="3386277" y="540801"/>
                </a:cubicBezTo>
                <a:lnTo>
                  <a:pt x="3409464" y="615497"/>
                </a:lnTo>
                <a:lnTo>
                  <a:pt x="3412467" y="615648"/>
                </a:lnTo>
                <a:cubicBezTo>
                  <a:pt x="3858967" y="660993"/>
                  <a:pt x="4207397" y="1038077"/>
                  <a:pt x="4207397" y="1496541"/>
                </a:cubicBezTo>
                <a:cubicBezTo>
                  <a:pt x="4207397" y="1955005"/>
                  <a:pt x="3858967" y="2332089"/>
                  <a:pt x="3412467" y="2377434"/>
                </a:cubicBezTo>
                <a:lnTo>
                  <a:pt x="3330555" y="2381570"/>
                </a:lnTo>
                <a:lnTo>
                  <a:pt x="3304638" y="2429318"/>
                </a:lnTo>
                <a:cubicBezTo>
                  <a:pt x="3145513" y="2664853"/>
                  <a:pt x="2876040" y="2819711"/>
                  <a:pt x="2570397" y="2819711"/>
                </a:cubicBezTo>
                <a:cubicBezTo>
                  <a:pt x="2455781" y="2819711"/>
                  <a:pt x="2346251" y="2797934"/>
                  <a:pt x="2245720" y="2758292"/>
                </a:cubicBezTo>
                <a:lnTo>
                  <a:pt x="2115923" y="2692858"/>
                </a:lnTo>
                <a:lnTo>
                  <a:pt x="2083032" y="2712840"/>
                </a:lnTo>
                <a:cubicBezTo>
                  <a:pt x="1957567" y="2780997"/>
                  <a:pt x="1813788" y="2819711"/>
                  <a:pt x="1660967" y="2819711"/>
                </a:cubicBezTo>
                <a:cubicBezTo>
                  <a:pt x="1355325" y="2819711"/>
                  <a:pt x="1085851" y="2664853"/>
                  <a:pt x="926727" y="2429318"/>
                </a:cubicBezTo>
                <a:lnTo>
                  <a:pt x="900530" y="2381056"/>
                </a:lnTo>
                <a:lnTo>
                  <a:pt x="885464" y="2382006"/>
                </a:lnTo>
                <a:cubicBezTo>
                  <a:pt x="396436" y="2382006"/>
                  <a:pt x="0" y="1985570"/>
                  <a:pt x="0" y="1496542"/>
                </a:cubicBezTo>
                <a:cubicBezTo>
                  <a:pt x="0" y="1038078"/>
                  <a:pt x="348430" y="660994"/>
                  <a:pt x="794931" y="615649"/>
                </a:cubicBezTo>
                <a:lnTo>
                  <a:pt x="822282" y="614268"/>
                </a:lnTo>
                <a:lnTo>
                  <a:pt x="845087" y="540801"/>
                </a:lnTo>
                <a:cubicBezTo>
                  <a:pt x="979508" y="222995"/>
                  <a:pt x="1294196" y="0"/>
                  <a:pt x="16609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24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-924955" y="214483"/>
            <a:ext cx="13716000" cy="6858003"/>
            <a:chOff x="-1" y="-3"/>
            <a:chExt cx="11823523" cy="5911764"/>
          </a:xfrm>
        </p:grpSpPr>
        <p:sp>
          <p:nvSpPr>
            <p:cNvPr id="14" name="도넛 13"/>
            <p:cNvSpPr/>
            <p:nvPr/>
          </p:nvSpPr>
          <p:spPr>
            <a:xfrm>
              <a:off x="1965167" y="0"/>
              <a:ext cx="1970587" cy="1970587"/>
            </a:xfrm>
            <a:prstGeom prst="donut">
              <a:avLst/>
            </a:prstGeom>
            <a:solidFill>
              <a:srgbClr val="AED4F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도넛 12"/>
            <p:cNvSpPr/>
            <p:nvPr/>
          </p:nvSpPr>
          <p:spPr>
            <a:xfrm>
              <a:off x="-1" y="1970587"/>
              <a:ext cx="1970587" cy="1970587"/>
            </a:xfrm>
            <a:prstGeom prst="donut">
              <a:avLst/>
            </a:prstGeom>
            <a:solidFill>
              <a:srgbClr val="84C4A9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도넛 2"/>
            <p:cNvSpPr/>
            <p:nvPr/>
          </p:nvSpPr>
          <p:spPr>
            <a:xfrm>
              <a:off x="0" y="0"/>
              <a:ext cx="1970587" cy="1970587"/>
            </a:xfrm>
            <a:prstGeom prst="donut">
              <a:avLst/>
            </a:prstGeom>
            <a:solidFill>
              <a:srgbClr val="EB758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도넛 10"/>
            <p:cNvSpPr/>
            <p:nvPr/>
          </p:nvSpPr>
          <p:spPr>
            <a:xfrm>
              <a:off x="1965168" y="1970587"/>
              <a:ext cx="1970587" cy="1970587"/>
            </a:xfrm>
            <a:prstGeom prst="donut">
              <a:avLst/>
            </a:prstGeom>
            <a:solidFill>
              <a:srgbClr val="F5AB8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도넛 11"/>
            <p:cNvSpPr/>
            <p:nvPr/>
          </p:nvSpPr>
          <p:spPr>
            <a:xfrm>
              <a:off x="0" y="3941174"/>
              <a:ext cx="1970587" cy="1970587"/>
            </a:xfrm>
            <a:prstGeom prst="donut">
              <a:avLst/>
            </a:prstGeom>
            <a:solidFill>
              <a:srgbClr val="F2DE8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도넛 14"/>
            <p:cNvSpPr/>
            <p:nvPr/>
          </p:nvSpPr>
          <p:spPr>
            <a:xfrm>
              <a:off x="1965167" y="3941174"/>
              <a:ext cx="1970587" cy="1970587"/>
            </a:xfrm>
            <a:prstGeom prst="donut">
              <a:avLst/>
            </a:prstGeom>
            <a:solidFill>
              <a:srgbClr val="91C4E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도넛 15"/>
            <p:cNvSpPr/>
            <p:nvPr/>
          </p:nvSpPr>
          <p:spPr>
            <a:xfrm>
              <a:off x="3930334" y="-1"/>
              <a:ext cx="1970587" cy="1970587"/>
            </a:xfrm>
            <a:prstGeom prst="donut">
              <a:avLst/>
            </a:prstGeom>
            <a:solidFill>
              <a:srgbClr val="CABBD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도넛 18"/>
            <p:cNvSpPr/>
            <p:nvPr/>
          </p:nvSpPr>
          <p:spPr>
            <a:xfrm>
              <a:off x="3924914" y="1970586"/>
              <a:ext cx="1970587" cy="1970587"/>
            </a:xfrm>
            <a:prstGeom prst="donut">
              <a:avLst/>
            </a:prstGeom>
            <a:solidFill>
              <a:srgbClr val="EB758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도넛 19"/>
            <p:cNvSpPr/>
            <p:nvPr/>
          </p:nvSpPr>
          <p:spPr>
            <a:xfrm>
              <a:off x="5900921" y="1970586"/>
              <a:ext cx="1970587" cy="1970587"/>
            </a:xfrm>
            <a:prstGeom prst="donut">
              <a:avLst/>
            </a:prstGeom>
            <a:solidFill>
              <a:srgbClr val="84C4A9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도넛 20"/>
            <p:cNvSpPr/>
            <p:nvPr/>
          </p:nvSpPr>
          <p:spPr>
            <a:xfrm>
              <a:off x="5900921" y="3941173"/>
              <a:ext cx="1970587" cy="1970587"/>
            </a:xfrm>
            <a:prstGeom prst="donut">
              <a:avLst/>
            </a:prstGeom>
            <a:solidFill>
              <a:srgbClr val="F5AB8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도넛 21"/>
            <p:cNvSpPr/>
            <p:nvPr/>
          </p:nvSpPr>
          <p:spPr>
            <a:xfrm>
              <a:off x="3941174" y="3941173"/>
              <a:ext cx="1970587" cy="1970587"/>
            </a:xfrm>
            <a:prstGeom prst="donut">
              <a:avLst/>
            </a:prstGeom>
            <a:solidFill>
              <a:srgbClr val="CABBD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도넛 22"/>
            <p:cNvSpPr/>
            <p:nvPr/>
          </p:nvSpPr>
          <p:spPr>
            <a:xfrm>
              <a:off x="5890081" y="-2"/>
              <a:ext cx="1970587" cy="1970587"/>
            </a:xfrm>
            <a:prstGeom prst="donut">
              <a:avLst/>
            </a:prstGeom>
            <a:solidFill>
              <a:srgbClr val="F2DE8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도넛 23"/>
            <p:cNvSpPr/>
            <p:nvPr/>
          </p:nvSpPr>
          <p:spPr>
            <a:xfrm>
              <a:off x="7871508" y="1970586"/>
              <a:ext cx="1970587" cy="1970587"/>
            </a:xfrm>
            <a:prstGeom prst="donut">
              <a:avLst/>
            </a:prstGeom>
            <a:solidFill>
              <a:srgbClr val="EB758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도넛 24"/>
            <p:cNvSpPr/>
            <p:nvPr/>
          </p:nvSpPr>
          <p:spPr>
            <a:xfrm>
              <a:off x="7860668" y="3941173"/>
              <a:ext cx="1970587" cy="1970587"/>
            </a:xfrm>
            <a:prstGeom prst="donut">
              <a:avLst/>
            </a:prstGeom>
            <a:solidFill>
              <a:srgbClr val="CABBD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도넛 25"/>
            <p:cNvSpPr/>
            <p:nvPr/>
          </p:nvSpPr>
          <p:spPr>
            <a:xfrm>
              <a:off x="7871507" y="-3"/>
              <a:ext cx="1970587" cy="1970587"/>
            </a:xfrm>
            <a:prstGeom prst="donut">
              <a:avLst/>
            </a:prstGeom>
            <a:solidFill>
              <a:srgbClr val="84C4A9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도넛 26"/>
            <p:cNvSpPr/>
            <p:nvPr/>
          </p:nvSpPr>
          <p:spPr>
            <a:xfrm>
              <a:off x="9852935" y="3941172"/>
              <a:ext cx="1970587" cy="1970587"/>
            </a:xfrm>
            <a:prstGeom prst="donut">
              <a:avLst/>
            </a:prstGeom>
            <a:solidFill>
              <a:srgbClr val="91C4E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도넛 27"/>
            <p:cNvSpPr/>
            <p:nvPr/>
          </p:nvSpPr>
          <p:spPr>
            <a:xfrm>
              <a:off x="9852933" y="1970584"/>
              <a:ext cx="1970587" cy="1970587"/>
            </a:xfrm>
            <a:prstGeom prst="donut">
              <a:avLst/>
            </a:prstGeom>
            <a:solidFill>
              <a:srgbClr val="F2DE8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도넛 28"/>
            <p:cNvSpPr/>
            <p:nvPr/>
          </p:nvSpPr>
          <p:spPr>
            <a:xfrm>
              <a:off x="9852932" y="0"/>
              <a:ext cx="1970587" cy="1970587"/>
            </a:xfrm>
            <a:prstGeom prst="donut">
              <a:avLst/>
            </a:prstGeom>
            <a:solidFill>
              <a:srgbClr val="CABBD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559701" y="573651"/>
            <a:ext cx="11054980" cy="731520"/>
            <a:chOff x="559701" y="443142"/>
            <a:chExt cx="11054980" cy="731520"/>
          </a:xfrm>
        </p:grpSpPr>
        <p:grpSp>
          <p:nvGrpSpPr>
            <p:cNvPr id="31" name="그룹 30"/>
            <p:cNvGrpSpPr/>
            <p:nvPr/>
          </p:nvGrpSpPr>
          <p:grpSpPr>
            <a:xfrm>
              <a:off x="559701" y="443142"/>
              <a:ext cx="11054980" cy="731520"/>
              <a:chOff x="559701" y="366942"/>
              <a:chExt cx="11054980" cy="731520"/>
            </a:xfrm>
          </p:grpSpPr>
          <p:sp>
            <p:nvSpPr>
              <p:cNvPr id="44" name="모서리가 둥근 직사각형 43"/>
              <p:cNvSpPr/>
              <p:nvPr/>
            </p:nvSpPr>
            <p:spPr>
              <a:xfrm>
                <a:off x="559701" y="366942"/>
                <a:ext cx="930782" cy="731520"/>
              </a:xfrm>
              <a:prstGeom prst="roundRect">
                <a:avLst>
                  <a:gd name="adj" fmla="val 22789"/>
                </a:avLst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모서리가 둥근 직사각형 44"/>
              <p:cNvSpPr/>
              <p:nvPr/>
            </p:nvSpPr>
            <p:spPr>
              <a:xfrm>
                <a:off x="1491596" y="366942"/>
                <a:ext cx="10123085" cy="731520"/>
              </a:xfrm>
              <a:prstGeom prst="roundRect">
                <a:avLst>
                  <a:gd name="adj" fmla="val 17687"/>
                </a:avLst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10918123" y="550514"/>
              <a:ext cx="696558" cy="624148"/>
              <a:chOff x="10918123" y="550514"/>
              <a:chExt cx="696558" cy="624148"/>
            </a:xfrm>
          </p:grpSpPr>
          <p:sp>
            <p:nvSpPr>
              <p:cNvPr id="33" name="자유형 32"/>
              <p:cNvSpPr/>
              <p:nvPr/>
            </p:nvSpPr>
            <p:spPr>
              <a:xfrm>
                <a:off x="11358523" y="991780"/>
                <a:ext cx="256158" cy="182882"/>
              </a:xfrm>
              <a:custGeom>
                <a:avLst/>
                <a:gdLst>
                  <a:gd name="connsiteX0" fmla="*/ 182882 w 256158"/>
                  <a:gd name="connsiteY0" fmla="*/ 0 h 182882"/>
                  <a:gd name="connsiteX1" fmla="*/ 254068 w 256158"/>
                  <a:gd name="connsiteY1" fmla="*/ 14372 h 182882"/>
                  <a:gd name="connsiteX2" fmla="*/ 256158 w 256158"/>
                  <a:gd name="connsiteY2" fmla="*/ 15781 h 182882"/>
                  <a:gd name="connsiteX3" fmla="*/ 256158 w 256158"/>
                  <a:gd name="connsiteY3" fmla="*/ 86771 h 182882"/>
                  <a:gd name="connsiteX4" fmla="*/ 230727 w 256158"/>
                  <a:gd name="connsiteY4" fmla="*/ 69625 h 182882"/>
                  <a:gd name="connsiteX5" fmla="*/ 182882 w 256158"/>
                  <a:gd name="connsiteY5" fmla="*/ 59965 h 182882"/>
                  <a:gd name="connsiteX6" fmla="*/ 59965 w 256158"/>
                  <a:gd name="connsiteY6" fmla="*/ 182882 h 182882"/>
                  <a:gd name="connsiteX7" fmla="*/ 0 w 256158"/>
                  <a:gd name="connsiteY7" fmla="*/ 182882 h 182882"/>
                  <a:gd name="connsiteX8" fmla="*/ 182882 w 256158"/>
                  <a:gd name="connsiteY8" fmla="*/ 0 h 18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6158" h="182882">
                    <a:moveTo>
                      <a:pt x="182882" y="0"/>
                    </a:moveTo>
                    <a:cubicBezTo>
                      <a:pt x="208133" y="0"/>
                      <a:pt x="232188" y="5117"/>
                      <a:pt x="254068" y="14372"/>
                    </a:cubicBezTo>
                    <a:lnTo>
                      <a:pt x="256158" y="15781"/>
                    </a:lnTo>
                    <a:lnTo>
                      <a:pt x="256158" y="86771"/>
                    </a:lnTo>
                    <a:lnTo>
                      <a:pt x="230727" y="69625"/>
                    </a:lnTo>
                    <a:cubicBezTo>
                      <a:pt x="216021" y="63405"/>
                      <a:pt x="199853" y="59965"/>
                      <a:pt x="182882" y="59965"/>
                    </a:cubicBezTo>
                    <a:cubicBezTo>
                      <a:pt x="114997" y="59965"/>
                      <a:pt x="59965" y="114997"/>
                      <a:pt x="59965" y="182882"/>
                    </a:cubicBezTo>
                    <a:lnTo>
                      <a:pt x="0" y="182882"/>
                    </a:lnTo>
                    <a:cubicBezTo>
                      <a:pt x="0" y="81879"/>
                      <a:pt x="81879" y="0"/>
                      <a:pt x="182882" y="0"/>
                    </a:cubicBezTo>
                    <a:close/>
                  </a:path>
                </a:pathLst>
              </a:custGeom>
              <a:solidFill>
                <a:srgbClr val="EB7582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자유형 36"/>
              <p:cNvSpPr/>
              <p:nvPr/>
            </p:nvSpPr>
            <p:spPr>
              <a:xfrm>
                <a:off x="10918123" y="550514"/>
                <a:ext cx="696558" cy="624148"/>
              </a:xfrm>
              <a:custGeom>
                <a:avLst/>
                <a:gdLst>
                  <a:gd name="connsiteX0" fmla="*/ 624148 w 696558"/>
                  <a:gd name="connsiteY0" fmla="*/ 0 h 624148"/>
                  <a:gd name="connsiteX1" fmla="*/ 696558 w 696558"/>
                  <a:gd name="connsiteY1" fmla="*/ 7300 h 624148"/>
                  <a:gd name="connsiteX2" fmla="*/ 696558 w 696558"/>
                  <a:gd name="connsiteY2" fmla="*/ 89986 h 624148"/>
                  <a:gd name="connsiteX3" fmla="*/ 622645 w 696558"/>
                  <a:gd name="connsiteY3" fmla="*/ 82534 h 624148"/>
                  <a:gd name="connsiteX4" fmla="*/ 81032 w 696558"/>
                  <a:gd name="connsiteY4" fmla="*/ 624148 h 624148"/>
                  <a:gd name="connsiteX5" fmla="*/ 0 w 696558"/>
                  <a:gd name="connsiteY5" fmla="*/ 624148 h 624148"/>
                  <a:gd name="connsiteX6" fmla="*/ 624148 w 696558"/>
                  <a:gd name="connsiteY6" fmla="*/ 0 h 624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96558" h="624148">
                    <a:moveTo>
                      <a:pt x="624148" y="0"/>
                    </a:moveTo>
                    <a:lnTo>
                      <a:pt x="696558" y="7300"/>
                    </a:lnTo>
                    <a:lnTo>
                      <a:pt x="696558" y="89986"/>
                    </a:lnTo>
                    <a:lnTo>
                      <a:pt x="622645" y="82534"/>
                    </a:lnTo>
                    <a:cubicBezTo>
                      <a:pt x="323521" y="82534"/>
                      <a:pt x="81032" y="325023"/>
                      <a:pt x="81032" y="624148"/>
                    </a:cubicBezTo>
                    <a:lnTo>
                      <a:pt x="0" y="624148"/>
                    </a:lnTo>
                    <a:cubicBezTo>
                      <a:pt x="0" y="279440"/>
                      <a:pt x="279440" y="0"/>
                      <a:pt x="624148" y="0"/>
                    </a:cubicBezTo>
                    <a:close/>
                  </a:path>
                </a:pathLst>
              </a:custGeom>
              <a:solidFill>
                <a:srgbClr val="CABBD9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자유형 38"/>
              <p:cNvSpPr/>
              <p:nvPr/>
            </p:nvSpPr>
            <p:spPr>
              <a:xfrm>
                <a:off x="10999155" y="633049"/>
                <a:ext cx="615526" cy="541613"/>
              </a:xfrm>
              <a:custGeom>
                <a:avLst/>
                <a:gdLst>
                  <a:gd name="connsiteX0" fmla="*/ 541613 w 615526"/>
                  <a:gd name="connsiteY0" fmla="*/ 0 h 541613"/>
                  <a:gd name="connsiteX1" fmla="*/ 615526 w 615526"/>
                  <a:gd name="connsiteY1" fmla="*/ 7451 h 541613"/>
                  <a:gd name="connsiteX2" fmla="*/ 615526 w 615526"/>
                  <a:gd name="connsiteY2" fmla="*/ 95418 h 541613"/>
                  <a:gd name="connsiteX3" fmla="*/ 541613 w 615526"/>
                  <a:gd name="connsiteY3" fmla="*/ 87967 h 541613"/>
                  <a:gd name="connsiteX4" fmla="*/ 87967 w 615526"/>
                  <a:gd name="connsiteY4" fmla="*/ 541613 h 541613"/>
                  <a:gd name="connsiteX5" fmla="*/ 0 w 615526"/>
                  <a:gd name="connsiteY5" fmla="*/ 541613 h 541613"/>
                  <a:gd name="connsiteX6" fmla="*/ 541613 w 615526"/>
                  <a:gd name="connsiteY6" fmla="*/ 0 h 541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15526" h="541613">
                    <a:moveTo>
                      <a:pt x="541613" y="0"/>
                    </a:moveTo>
                    <a:lnTo>
                      <a:pt x="615526" y="7451"/>
                    </a:lnTo>
                    <a:lnTo>
                      <a:pt x="615526" y="95418"/>
                    </a:lnTo>
                    <a:lnTo>
                      <a:pt x="541613" y="87967"/>
                    </a:lnTo>
                    <a:cubicBezTo>
                      <a:pt x="291071" y="87967"/>
                      <a:pt x="87967" y="291071"/>
                      <a:pt x="87967" y="541613"/>
                    </a:cubicBezTo>
                    <a:lnTo>
                      <a:pt x="0" y="541613"/>
                    </a:lnTo>
                    <a:cubicBezTo>
                      <a:pt x="0" y="242489"/>
                      <a:pt x="242489" y="0"/>
                      <a:pt x="541613" y="0"/>
                    </a:cubicBezTo>
                    <a:close/>
                  </a:path>
                </a:pathLst>
              </a:custGeom>
              <a:solidFill>
                <a:srgbClr val="91C4E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자유형 39"/>
              <p:cNvSpPr/>
              <p:nvPr/>
            </p:nvSpPr>
            <p:spPr>
              <a:xfrm>
                <a:off x="11087122" y="721015"/>
                <a:ext cx="527559" cy="453647"/>
              </a:xfrm>
              <a:custGeom>
                <a:avLst/>
                <a:gdLst>
                  <a:gd name="connsiteX0" fmla="*/ 453646 w 527559"/>
                  <a:gd name="connsiteY0" fmla="*/ 0 h 453647"/>
                  <a:gd name="connsiteX1" fmla="*/ 527559 w 527559"/>
                  <a:gd name="connsiteY1" fmla="*/ 7451 h 453647"/>
                  <a:gd name="connsiteX2" fmla="*/ 527559 w 527559"/>
                  <a:gd name="connsiteY2" fmla="*/ 84039 h 453647"/>
                  <a:gd name="connsiteX3" fmla="*/ 453965 w 527559"/>
                  <a:gd name="connsiteY3" fmla="*/ 76620 h 453647"/>
                  <a:gd name="connsiteX4" fmla="*/ 76938 w 527559"/>
                  <a:gd name="connsiteY4" fmla="*/ 453647 h 453647"/>
                  <a:gd name="connsiteX5" fmla="*/ 0 w 527559"/>
                  <a:gd name="connsiteY5" fmla="*/ 453647 h 453647"/>
                  <a:gd name="connsiteX6" fmla="*/ 453646 w 527559"/>
                  <a:gd name="connsiteY6" fmla="*/ 0 h 453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27559" h="453647">
                    <a:moveTo>
                      <a:pt x="453646" y="0"/>
                    </a:moveTo>
                    <a:lnTo>
                      <a:pt x="527559" y="7451"/>
                    </a:lnTo>
                    <a:lnTo>
                      <a:pt x="527559" y="84039"/>
                    </a:lnTo>
                    <a:lnTo>
                      <a:pt x="453965" y="76620"/>
                    </a:lnTo>
                    <a:cubicBezTo>
                      <a:pt x="245739" y="76620"/>
                      <a:pt x="76938" y="245421"/>
                      <a:pt x="76938" y="453647"/>
                    </a:cubicBezTo>
                    <a:lnTo>
                      <a:pt x="0" y="453647"/>
                    </a:lnTo>
                    <a:cubicBezTo>
                      <a:pt x="0" y="203105"/>
                      <a:pt x="203104" y="0"/>
                      <a:pt x="453646" y="0"/>
                    </a:cubicBezTo>
                    <a:close/>
                  </a:path>
                </a:pathLst>
              </a:custGeom>
              <a:solidFill>
                <a:srgbClr val="AED4F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자유형 40"/>
              <p:cNvSpPr/>
              <p:nvPr/>
            </p:nvSpPr>
            <p:spPr>
              <a:xfrm>
                <a:off x="11089464" y="721015"/>
                <a:ext cx="525217" cy="453646"/>
              </a:xfrm>
              <a:custGeom>
                <a:avLst/>
                <a:gdLst>
                  <a:gd name="connsiteX0" fmla="*/ 6670 w 525217"/>
                  <a:gd name="connsiteY0" fmla="*/ 363564 h 453646"/>
                  <a:gd name="connsiteX1" fmla="*/ 0 w 525217"/>
                  <a:gd name="connsiteY1" fmla="*/ 407264 h 453646"/>
                  <a:gd name="connsiteX2" fmla="*/ 6316 w 525217"/>
                  <a:gd name="connsiteY2" fmla="*/ 364993 h 453646"/>
                  <a:gd name="connsiteX3" fmla="*/ 17387 w 525217"/>
                  <a:gd name="connsiteY3" fmla="*/ 321337 h 453646"/>
                  <a:gd name="connsiteX4" fmla="*/ 10164 w 525217"/>
                  <a:gd name="connsiteY4" fmla="*/ 349429 h 453646"/>
                  <a:gd name="connsiteX5" fmla="*/ 16428 w 525217"/>
                  <a:gd name="connsiteY5" fmla="*/ 324087 h 453646"/>
                  <a:gd name="connsiteX6" fmla="*/ 31945 w 525217"/>
                  <a:gd name="connsiteY6" fmla="*/ 280789 h 453646"/>
                  <a:gd name="connsiteX7" fmla="*/ 23047 w 525217"/>
                  <a:gd name="connsiteY7" fmla="*/ 305101 h 453646"/>
                  <a:gd name="connsiteX8" fmla="*/ 30148 w 525217"/>
                  <a:gd name="connsiteY8" fmla="*/ 284734 h 453646"/>
                  <a:gd name="connsiteX9" fmla="*/ 50140 w 525217"/>
                  <a:gd name="connsiteY9" fmla="*/ 242126 h 453646"/>
                  <a:gd name="connsiteX10" fmla="*/ 39486 w 525217"/>
                  <a:gd name="connsiteY10" fmla="*/ 264242 h 453646"/>
                  <a:gd name="connsiteX11" fmla="*/ 47287 w 525217"/>
                  <a:gd name="connsiteY11" fmla="*/ 247123 h 453646"/>
                  <a:gd name="connsiteX12" fmla="*/ 71765 w 525217"/>
                  <a:gd name="connsiteY12" fmla="*/ 205554 h 453646"/>
                  <a:gd name="connsiteX13" fmla="*/ 59387 w 525217"/>
                  <a:gd name="connsiteY13" fmla="*/ 225928 h 453646"/>
                  <a:gd name="connsiteX14" fmla="*/ 67658 w 525217"/>
                  <a:gd name="connsiteY14" fmla="*/ 211441 h 453646"/>
                  <a:gd name="connsiteX15" fmla="*/ 96618 w 525217"/>
                  <a:gd name="connsiteY15" fmla="*/ 171278 h 453646"/>
                  <a:gd name="connsiteX16" fmla="*/ 82578 w 525217"/>
                  <a:gd name="connsiteY16" fmla="*/ 190053 h 453646"/>
                  <a:gd name="connsiteX17" fmla="*/ 91073 w 525217"/>
                  <a:gd name="connsiteY17" fmla="*/ 177876 h 453646"/>
                  <a:gd name="connsiteX18" fmla="*/ 124499 w 525217"/>
                  <a:gd name="connsiteY18" fmla="*/ 139504 h 453646"/>
                  <a:gd name="connsiteX19" fmla="*/ 108864 w 525217"/>
                  <a:gd name="connsiteY19" fmla="*/ 156707 h 453646"/>
                  <a:gd name="connsiteX20" fmla="*/ 117344 w 525217"/>
                  <a:gd name="connsiteY20" fmla="*/ 146616 h 453646"/>
                  <a:gd name="connsiteX21" fmla="*/ 155212 w 525217"/>
                  <a:gd name="connsiteY21" fmla="*/ 110436 h 453646"/>
                  <a:gd name="connsiteX22" fmla="*/ 138045 w 525217"/>
                  <a:gd name="connsiteY22" fmla="*/ 126038 h 453646"/>
                  <a:gd name="connsiteX23" fmla="*/ 146283 w 525217"/>
                  <a:gd name="connsiteY23" fmla="*/ 117849 h 453646"/>
                  <a:gd name="connsiteX24" fmla="*/ 188568 w 525217"/>
                  <a:gd name="connsiteY24" fmla="*/ 84280 h 453646"/>
                  <a:gd name="connsiteX25" fmla="*/ 169920 w 525217"/>
                  <a:gd name="connsiteY25" fmla="*/ 98224 h 453646"/>
                  <a:gd name="connsiteX26" fmla="*/ 177702 w 525217"/>
                  <a:gd name="connsiteY26" fmla="*/ 91763 h 453646"/>
                  <a:gd name="connsiteX27" fmla="*/ 451623 w 525217"/>
                  <a:gd name="connsiteY27" fmla="*/ 76620 h 453646"/>
                  <a:gd name="connsiteX28" fmla="*/ 522995 w 525217"/>
                  <a:gd name="connsiteY28" fmla="*/ 83366 h 453646"/>
                  <a:gd name="connsiteX29" fmla="*/ 525217 w 525217"/>
                  <a:gd name="connsiteY29" fmla="*/ 84011 h 453646"/>
                  <a:gd name="connsiteX30" fmla="*/ 525217 w 525217"/>
                  <a:gd name="connsiteY30" fmla="*/ 152331 h 453646"/>
                  <a:gd name="connsiteX31" fmla="*/ 514604 w 525217"/>
                  <a:gd name="connsiteY31" fmla="*/ 149037 h 453646"/>
                  <a:gd name="connsiteX32" fmla="*/ 451941 w 525217"/>
                  <a:gd name="connsiteY32" fmla="*/ 142720 h 453646"/>
                  <a:gd name="connsiteX33" fmla="*/ 141014 w 525217"/>
                  <a:gd name="connsiteY33" fmla="*/ 453646 h 453646"/>
                  <a:gd name="connsiteX34" fmla="*/ 74596 w 525217"/>
                  <a:gd name="connsiteY34" fmla="*/ 453646 h 453646"/>
                  <a:gd name="connsiteX35" fmla="*/ 76542 w 525217"/>
                  <a:gd name="connsiteY35" fmla="*/ 415098 h 453646"/>
                  <a:gd name="connsiteX36" fmla="*/ 451623 w 525217"/>
                  <a:gd name="connsiteY36" fmla="*/ 76620 h 453646"/>
                  <a:gd name="connsiteX37" fmla="*/ 224391 w 525217"/>
                  <a:gd name="connsiteY37" fmla="*/ 61240 h 453646"/>
                  <a:gd name="connsiteX38" fmla="*/ 204286 w 525217"/>
                  <a:gd name="connsiteY38" fmla="*/ 73454 h 453646"/>
                  <a:gd name="connsiteX39" fmla="*/ 211414 w 525217"/>
                  <a:gd name="connsiteY39" fmla="*/ 68545 h 453646"/>
                  <a:gd name="connsiteX40" fmla="*/ 262532 w 525217"/>
                  <a:gd name="connsiteY40" fmla="*/ 41523 h 453646"/>
                  <a:gd name="connsiteX41" fmla="*/ 240937 w 525217"/>
                  <a:gd name="connsiteY41" fmla="*/ 51926 h 453646"/>
                  <a:gd name="connsiteX42" fmla="*/ 247231 w 525217"/>
                  <a:gd name="connsiteY42" fmla="*/ 48384 h 453646"/>
                  <a:gd name="connsiteX43" fmla="*/ 302908 w 525217"/>
                  <a:gd name="connsiteY43" fmla="*/ 25334 h 453646"/>
                  <a:gd name="connsiteX44" fmla="*/ 279670 w 525217"/>
                  <a:gd name="connsiteY44" fmla="*/ 33840 h 453646"/>
                  <a:gd name="connsiteX45" fmla="*/ 284964 w 525217"/>
                  <a:gd name="connsiteY45" fmla="*/ 31467 h 453646"/>
                  <a:gd name="connsiteX46" fmla="*/ 345630 w 525217"/>
                  <a:gd name="connsiteY46" fmla="*/ 12880 h 453646"/>
                  <a:gd name="connsiteX47" fmla="*/ 320279 w 525217"/>
                  <a:gd name="connsiteY47" fmla="*/ 19399 h 453646"/>
                  <a:gd name="connsiteX48" fmla="*/ 324425 w 525217"/>
                  <a:gd name="connsiteY48" fmla="*/ 17982 h 453646"/>
                  <a:gd name="connsiteX49" fmla="*/ 510956 w 525217"/>
                  <a:gd name="connsiteY49" fmla="*/ 4367 h 453646"/>
                  <a:gd name="connsiteX50" fmla="*/ 525217 w 525217"/>
                  <a:gd name="connsiteY50" fmla="*/ 6406 h 453646"/>
                  <a:gd name="connsiteX51" fmla="*/ 525217 w 525217"/>
                  <a:gd name="connsiteY51" fmla="*/ 6544 h 453646"/>
                  <a:gd name="connsiteX52" fmla="*/ 391653 w 525217"/>
                  <a:gd name="connsiteY52" fmla="*/ 4367 h 453646"/>
                  <a:gd name="connsiteX53" fmla="*/ 362558 w 525217"/>
                  <a:gd name="connsiteY53" fmla="*/ 8808 h 453646"/>
                  <a:gd name="connsiteX54" fmla="*/ 365428 w 525217"/>
                  <a:gd name="connsiteY54" fmla="*/ 8117 h 453646"/>
                  <a:gd name="connsiteX55" fmla="*/ 451304 w 525217"/>
                  <a:gd name="connsiteY55" fmla="*/ 0 h 453646"/>
                  <a:gd name="connsiteX56" fmla="*/ 406303 w 525217"/>
                  <a:gd name="connsiteY56" fmla="*/ 2273 h 453646"/>
                  <a:gd name="connsiteX57" fmla="*/ 407784 w 525217"/>
                  <a:gd name="connsiteY57" fmla="*/ 2061 h 453646"/>
                  <a:gd name="connsiteX58" fmla="*/ 451304 w 525217"/>
                  <a:gd name="connsiteY58" fmla="*/ 0 h 453646"/>
                  <a:gd name="connsiteX59" fmla="*/ 451304 w 525217"/>
                  <a:gd name="connsiteY59" fmla="*/ 0 h 453646"/>
                  <a:gd name="connsiteX60" fmla="*/ 494825 w 525217"/>
                  <a:gd name="connsiteY60" fmla="*/ 2061 h 453646"/>
                  <a:gd name="connsiteX61" fmla="*/ 496306 w 525217"/>
                  <a:gd name="connsiteY61" fmla="*/ 2273 h 4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525217" h="453646">
                    <a:moveTo>
                      <a:pt x="6670" y="363564"/>
                    </a:moveTo>
                    <a:lnTo>
                      <a:pt x="0" y="407264"/>
                    </a:lnTo>
                    <a:cubicBezTo>
                      <a:pt x="1452" y="392967"/>
                      <a:pt x="3568" y="378866"/>
                      <a:pt x="6316" y="364993"/>
                    </a:cubicBezTo>
                    <a:close/>
                    <a:moveTo>
                      <a:pt x="17387" y="321337"/>
                    </a:moveTo>
                    <a:lnTo>
                      <a:pt x="10164" y="349429"/>
                    </a:lnTo>
                    <a:lnTo>
                      <a:pt x="16428" y="324087"/>
                    </a:lnTo>
                    <a:close/>
                    <a:moveTo>
                      <a:pt x="31945" y="280789"/>
                    </a:moveTo>
                    <a:lnTo>
                      <a:pt x="23047" y="305101"/>
                    </a:lnTo>
                    <a:lnTo>
                      <a:pt x="30148" y="284734"/>
                    </a:lnTo>
                    <a:close/>
                    <a:moveTo>
                      <a:pt x="50140" y="242126"/>
                    </a:moveTo>
                    <a:lnTo>
                      <a:pt x="39486" y="264242"/>
                    </a:lnTo>
                    <a:lnTo>
                      <a:pt x="47287" y="247123"/>
                    </a:lnTo>
                    <a:close/>
                    <a:moveTo>
                      <a:pt x="71765" y="205554"/>
                    </a:moveTo>
                    <a:lnTo>
                      <a:pt x="59387" y="225928"/>
                    </a:lnTo>
                    <a:lnTo>
                      <a:pt x="67658" y="211441"/>
                    </a:lnTo>
                    <a:close/>
                    <a:moveTo>
                      <a:pt x="96618" y="171278"/>
                    </a:moveTo>
                    <a:lnTo>
                      <a:pt x="82578" y="190053"/>
                    </a:lnTo>
                    <a:lnTo>
                      <a:pt x="91073" y="177876"/>
                    </a:lnTo>
                    <a:close/>
                    <a:moveTo>
                      <a:pt x="124499" y="139504"/>
                    </a:moveTo>
                    <a:lnTo>
                      <a:pt x="108864" y="156707"/>
                    </a:lnTo>
                    <a:lnTo>
                      <a:pt x="117344" y="146616"/>
                    </a:lnTo>
                    <a:close/>
                    <a:moveTo>
                      <a:pt x="155212" y="110436"/>
                    </a:moveTo>
                    <a:lnTo>
                      <a:pt x="138045" y="126038"/>
                    </a:lnTo>
                    <a:lnTo>
                      <a:pt x="146283" y="117849"/>
                    </a:lnTo>
                    <a:close/>
                    <a:moveTo>
                      <a:pt x="188568" y="84280"/>
                    </a:moveTo>
                    <a:lnTo>
                      <a:pt x="169920" y="98224"/>
                    </a:lnTo>
                    <a:lnTo>
                      <a:pt x="177702" y="91763"/>
                    </a:lnTo>
                    <a:close/>
                    <a:moveTo>
                      <a:pt x="451623" y="76620"/>
                    </a:moveTo>
                    <a:cubicBezTo>
                      <a:pt x="476025" y="76620"/>
                      <a:pt x="499885" y="78938"/>
                      <a:pt x="522995" y="83366"/>
                    </a:cubicBezTo>
                    <a:lnTo>
                      <a:pt x="525217" y="84011"/>
                    </a:lnTo>
                    <a:lnTo>
                      <a:pt x="525217" y="152331"/>
                    </a:lnTo>
                    <a:lnTo>
                      <a:pt x="514604" y="149037"/>
                    </a:lnTo>
                    <a:cubicBezTo>
                      <a:pt x="494363" y="144895"/>
                      <a:pt x="473406" y="142720"/>
                      <a:pt x="451941" y="142720"/>
                    </a:cubicBezTo>
                    <a:cubicBezTo>
                      <a:pt x="280221" y="142720"/>
                      <a:pt x="141014" y="281926"/>
                      <a:pt x="141014" y="453646"/>
                    </a:cubicBezTo>
                    <a:lnTo>
                      <a:pt x="74596" y="453646"/>
                    </a:lnTo>
                    <a:lnTo>
                      <a:pt x="76542" y="415098"/>
                    </a:lnTo>
                    <a:cubicBezTo>
                      <a:pt x="95850" y="224980"/>
                      <a:pt x="256411" y="76620"/>
                      <a:pt x="451623" y="76620"/>
                    </a:cubicBezTo>
                    <a:close/>
                    <a:moveTo>
                      <a:pt x="224391" y="61240"/>
                    </a:moveTo>
                    <a:lnTo>
                      <a:pt x="204286" y="73454"/>
                    </a:lnTo>
                    <a:lnTo>
                      <a:pt x="211414" y="68545"/>
                    </a:lnTo>
                    <a:close/>
                    <a:moveTo>
                      <a:pt x="262532" y="41523"/>
                    </a:moveTo>
                    <a:lnTo>
                      <a:pt x="240937" y="51926"/>
                    </a:lnTo>
                    <a:lnTo>
                      <a:pt x="247231" y="48384"/>
                    </a:lnTo>
                    <a:close/>
                    <a:moveTo>
                      <a:pt x="302908" y="25334"/>
                    </a:moveTo>
                    <a:lnTo>
                      <a:pt x="279670" y="33840"/>
                    </a:lnTo>
                    <a:lnTo>
                      <a:pt x="284964" y="31467"/>
                    </a:lnTo>
                    <a:close/>
                    <a:moveTo>
                      <a:pt x="345630" y="12880"/>
                    </a:moveTo>
                    <a:lnTo>
                      <a:pt x="320279" y="19399"/>
                    </a:lnTo>
                    <a:lnTo>
                      <a:pt x="324425" y="17982"/>
                    </a:lnTo>
                    <a:close/>
                    <a:moveTo>
                      <a:pt x="510956" y="4367"/>
                    </a:moveTo>
                    <a:lnTo>
                      <a:pt x="525217" y="6406"/>
                    </a:lnTo>
                    <a:lnTo>
                      <a:pt x="525217" y="6544"/>
                    </a:lnTo>
                    <a:close/>
                    <a:moveTo>
                      <a:pt x="391653" y="4367"/>
                    </a:moveTo>
                    <a:lnTo>
                      <a:pt x="362558" y="8808"/>
                    </a:lnTo>
                    <a:lnTo>
                      <a:pt x="365428" y="8117"/>
                    </a:lnTo>
                    <a:close/>
                    <a:moveTo>
                      <a:pt x="451304" y="0"/>
                    </a:moveTo>
                    <a:lnTo>
                      <a:pt x="406303" y="2273"/>
                    </a:lnTo>
                    <a:lnTo>
                      <a:pt x="407784" y="2061"/>
                    </a:lnTo>
                    <a:cubicBezTo>
                      <a:pt x="422107" y="697"/>
                      <a:pt x="436624" y="0"/>
                      <a:pt x="451304" y="0"/>
                    </a:cubicBezTo>
                    <a:close/>
                    <a:moveTo>
                      <a:pt x="451304" y="0"/>
                    </a:moveTo>
                    <a:cubicBezTo>
                      <a:pt x="465985" y="0"/>
                      <a:pt x="480502" y="697"/>
                      <a:pt x="494825" y="2061"/>
                    </a:cubicBezTo>
                    <a:lnTo>
                      <a:pt x="496306" y="2273"/>
                    </a:lnTo>
                    <a:close/>
                  </a:path>
                </a:pathLst>
              </a:custGeom>
              <a:solidFill>
                <a:srgbClr val="84C4A9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자유형 41"/>
              <p:cNvSpPr/>
              <p:nvPr/>
            </p:nvSpPr>
            <p:spPr>
              <a:xfrm>
                <a:off x="11230478" y="863735"/>
                <a:ext cx="384203" cy="310927"/>
              </a:xfrm>
              <a:custGeom>
                <a:avLst/>
                <a:gdLst>
                  <a:gd name="connsiteX0" fmla="*/ 310926 w 384203"/>
                  <a:gd name="connsiteY0" fmla="*/ 0 h 310927"/>
                  <a:gd name="connsiteX1" fmla="*/ 373589 w 384203"/>
                  <a:gd name="connsiteY1" fmla="*/ 6317 h 310927"/>
                  <a:gd name="connsiteX2" fmla="*/ 384203 w 384203"/>
                  <a:gd name="connsiteY2" fmla="*/ 9612 h 310927"/>
                  <a:gd name="connsiteX3" fmla="*/ 384203 w 384203"/>
                  <a:gd name="connsiteY3" fmla="*/ 79381 h 310927"/>
                  <a:gd name="connsiteX4" fmla="*/ 310926 w 384203"/>
                  <a:gd name="connsiteY4" fmla="*/ 64587 h 310927"/>
                  <a:gd name="connsiteX5" fmla="*/ 64587 w 384203"/>
                  <a:gd name="connsiteY5" fmla="*/ 310927 h 310927"/>
                  <a:gd name="connsiteX6" fmla="*/ 0 w 384203"/>
                  <a:gd name="connsiteY6" fmla="*/ 310927 h 310927"/>
                  <a:gd name="connsiteX7" fmla="*/ 310926 w 384203"/>
                  <a:gd name="connsiteY7" fmla="*/ 0 h 310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4203" h="310927">
                    <a:moveTo>
                      <a:pt x="310926" y="0"/>
                    </a:moveTo>
                    <a:cubicBezTo>
                      <a:pt x="332391" y="0"/>
                      <a:pt x="353348" y="2175"/>
                      <a:pt x="373589" y="6317"/>
                    </a:cubicBezTo>
                    <a:lnTo>
                      <a:pt x="384203" y="9612"/>
                    </a:lnTo>
                    <a:lnTo>
                      <a:pt x="384203" y="79381"/>
                    </a:lnTo>
                    <a:lnTo>
                      <a:pt x="310926" y="64587"/>
                    </a:lnTo>
                    <a:cubicBezTo>
                      <a:pt x="174877" y="64587"/>
                      <a:pt x="64587" y="174877"/>
                      <a:pt x="64587" y="310927"/>
                    </a:cubicBezTo>
                    <a:lnTo>
                      <a:pt x="0" y="310927"/>
                    </a:lnTo>
                    <a:cubicBezTo>
                      <a:pt x="0" y="139207"/>
                      <a:pt x="139206" y="0"/>
                      <a:pt x="310926" y="0"/>
                    </a:cubicBezTo>
                    <a:close/>
                  </a:path>
                </a:pathLst>
              </a:custGeom>
              <a:solidFill>
                <a:srgbClr val="F2DE84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자유형 42"/>
              <p:cNvSpPr/>
              <p:nvPr/>
            </p:nvSpPr>
            <p:spPr>
              <a:xfrm>
                <a:off x="11295065" y="928322"/>
                <a:ext cx="319616" cy="246339"/>
              </a:xfrm>
              <a:custGeom>
                <a:avLst/>
                <a:gdLst>
                  <a:gd name="connsiteX0" fmla="*/ 246339 w 319616"/>
                  <a:gd name="connsiteY0" fmla="*/ 0 h 246339"/>
                  <a:gd name="connsiteX1" fmla="*/ 319616 w 319616"/>
                  <a:gd name="connsiteY1" fmla="*/ 14794 h 246339"/>
                  <a:gd name="connsiteX2" fmla="*/ 319616 w 319616"/>
                  <a:gd name="connsiteY2" fmla="*/ 79239 h 246339"/>
                  <a:gd name="connsiteX3" fmla="*/ 317526 w 319616"/>
                  <a:gd name="connsiteY3" fmla="*/ 77829 h 246339"/>
                  <a:gd name="connsiteX4" fmla="*/ 246340 w 319616"/>
                  <a:gd name="connsiteY4" fmla="*/ 63457 h 246339"/>
                  <a:gd name="connsiteX5" fmla="*/ 63458 w 319616"/>
                  <a:gd name="connsiteY5" fmla="*/ 246339 h 246339"/>
                  <a:gd name="connsiteX6" fmla="*/ 0 w 319616"/>
                  <a:gd name="connsiteY6" fmla="*/ 246339 h 246339"/>
                  <a:gd name="connsiteX7" fmla="*/ 246339 w 319616"/>
                  <a:gd name="connsiteY7" fmla="*/ 0 h 24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9616" h="246339">
                    <a:moveTo>
                      <a:pt x="246339" y="0"/>
                    </a:moveTo>
                    <a:lnTo>
                      <a:pt x="319616" y="14794"/>
                    </a:lnTo>
                    <a:lnTo>
                      <a:pt x="319616" y="79239"/>
                    </a:lnTo>
                    <a:lnTo>
                      <a:pt x="317526" y="77829"/>
                    </a:lnTo>
                    <a:cubicBezTo>
                      <a:pt x="295646" y="68575"/>
                      <a:pt x="271591" y="63457"/>
                      <a:pt x="246340" y="63457"/>
                    </a:cubicBezTo>
                    <a:cubicBezTo>
                      <a:pt x="145337" y="63457"/>
                      <a:pt x="63458" y="145336"/>
                      <a:pt x="63458" y="246339"/>
                    </a:cubicBezTo>
                    <a:lnTo>
                      <a:pt x="0" y="246339"/>
                    </a:lnTo>
                    <a:cubicBezTo>
                      <a:pt x="0" y="110290"/>
                      <a:pt x="110290" y="0"/>
                      <a:pt x="246339" y="0"/>
                    </a:cubicBezTo>
                    <a:close/>
                  </a:path>
                </a:pathLst>
              </a:custGeom>
              <a:solidFill>
                <a:srgbClr val="F5AB8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7" name="TextBox 46"/>
          <p:cNvSpPr txBox="1"/>
          <p:nvPr/>
        </p:nvSpPr>
        <p:spPr>
          <a:xfrm>
            <a:off x="1678408" y="720335"/>
            <a:ext cx="3265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Opencv</a:t>
            </a: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란 무엇인가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?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1554216" y="2387656"/>
            <a:ext cx="2002289" cy="2002289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3930756" y="2430013"/>
            <a:ext cx="2002289" cy="2002289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6204179" y="2430013"/>
            <a:ext cx="2002289" cy="2002289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8490179" y="2430013"/>
            <a:ext cx="2002289" cy="2002289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/>
          <p:cNvGrpSpPr/>
          <p:nvPr/>
        </p:nvGrpSpPr>
        <p:grpSpPr>
          <a:xfrm>
            <a:off x="593062" y="2340029"/>
            <a:ext cx="11054980" cy="731520"/>
            <a:chOff x="559701" y="443142"/>
            <a:chExt cx="11054980" cy="731520"/>
          </a:xfrm>
        </p:grpSpPr>
        <p:grpSp>
          <p:nvGrpSpPr>
            <p:cNvPr id="65" name="그룹 64"/>
            <p:cNvGrpSpPr/>
            <p:nvPr/>
          </p:nvGrpSpPr>
          <p:grpSpPr>
            <a:xfrm>
              <a:off x="559701" y="443142"/>
              <a:ext cx="11054980" cy="731520"/>
              <a:chOff x="559701" y="366942"/>
              <a:chExt cx="11054980" cy="731520"/>
            </a:xfrm>
          </p:grpSpPr>
          <p:sp>
            <p:nvSpPr>
              <p:cNvPr id="74" name="모서리가 둥근 직사각형 73"/>
              <p:cNvSpPr/>
              <p:nvPr/>
            </p:nvSpPr>
            <p:spPr>
              <a:xfrm>
                <a:off x="559701" y="366942"/>
                <a:ext cx="930782" cy="731520"/>
              </a:xfrm>
              <a:prstGeom prst="roundRect">
                <a:avLst>
                  <a:gd name="adj" fmla="val 22789"/>
                </a:avLst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모서리가 둥근 직사각형 74"/>
              <p:cNvSpPr/>
              <p:nvPr/>
            </p:nvSpPr>
            <p:spPr>
              <a:xfrm>
                <a:off x="1491596" y="366942"/>
                <a:ext cx="10123085" cy="731520"/>
              </a:xfrm>
              <a:prstGeom prst="roundRect">
                <a:avLst>
                  <a:gd name="adj" fmla="val 17687"/>
                </a:avLst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2400" b="1" dirty="0" err="1" smtClean="0">
                    <a:solidFill>
                      <a:schemeClr val="tx1"/>
                    </a:solidFill>
                  </a:rPr>
                  <a:t>Opencv</a:t>
                </a:r>
                <a:r>
                  <a:rPr lang="en-US" altLang="ko-KR" sz="2400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2400" b="1" dirty="0" smtClean="0">
                    <a:solidFill>
                      <a:schemeClr val="tx1"/>
                    </a:solidFill>
                  </a:rPr>
                  <a:t>설치 및 </a:t>
                </a:r>
                <a:r>
                  <a:rPr lang="en-US" altLang="ko-KR" sz="2400" b="1" dirty="0" err="1" smtClean="0">
                    <a:solidFill>
                      <a:schemeClr val="tx1"/>
                    </a:solidFill>
                  </a:rPr>
                  <a:t>Opencv</a:t>
                </a:r>
                <a:r>
                  <a:rPr lang="en-US" altLang="ko-KR" sz="2400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2400" b="1" dirty="0" smtClean="0">
                    <a:solidFill>
                      <a:schemeClr val="tx1"/>
                    </a:solidFill>
                  </a:rPr>
                  <a:t>관련 학습 자료</a:t>
                </a:r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10918123" y="550514"/>
              <a:ext cx="696558" cy="624148"/>
              <a:chOff x="10918123" y="550514"/>
              <a:chExt cx="696558" cy="624148"/>
            </a:xfrm>
          </p:grpSpPr>
          <p:sp>
            <p:nvSpPr>
              <p:cNvPr id="67" name="자유형 66"/>
              <p:cNvSpPr/>
              <p:nvPr/>
            </p:nvSpPr>
            <p:spPr>
              <a:xfrm>
                <a:off x="11358523" y="991780"/>
                <a:ext cx="256158" cy="182882"/>
              </a:xfrm>
              <a:custGeom>
                <a:avLst/>
                <a:gdLst>
                  <a:gd name="connsiteX0" fmla="*/ 182882 w 256158"/>
                  <a:gd name="connsiteY0" fmla="*/ 0 h 182882"/>
                  <a:gd name="connsiteX1" fmla="*/ 254068 w 256158"/>
                  <a:gd name="connsiteY1" fmla="*/ 14372 h 182882"/>
                  <a:gd name="connsiteX2" fmla="*/ 256158 w 256158"/>
                  <a:gd name="connsiteY2" fmla="*/ 15781 h 182882"/>
                  <a:gd name="connsiteX3" fmla="*/ 256158 w 256158"/>
                  <a:gd name="connsiteY3" fmla="*/ 86771 h 182882"/>
                  <a:gd name="connsiteX4" fmla="*/ 230727 w 256158"/>
                  <a:gd name="connsiteY4" fmla="*/ 69625 h 182882"/>
                  <a:gd name="connsiteX5" fmla="*/ 182882 w 256158"/>
                  <a:gd name="connsiteY5" fmla="*/ 59965 h 182882"/>
                  <a:gd name="connsiteX6" fmla="*/ 59965 w 256158"/>
                  <a:gd name="connsiteY6" fmla="*/ 182882 h 182882"/>
                  <a:gd name="connsiteX7" fmla="*/ 0 w 256158"/>
                  <a:gd name="connsiteY7" fmla="*/ 182882 h 182882"/>
                  <a:gd name="connsiteX8" fmla="*/ 182882 w 256158"/>
                  <a:gd name="connsiteY8" fmla="*/ 0 h 18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6158" h="182882">
                    <a:moveTo>
                      <a:pt x="182882" y="0"/>
                    </a:moveTo>
                    <a:cubicBezTo>
                      <a:pt x="208133" y="0"/>
                      <a:pt x="232188" y="5117"/>
                      <a:pt x="254068" y="14372"/>
                    </a:cubicBezTo>
                    <a:lnTo>
                      <a:pt x="256158" y="15781"/>
                    </a:lnTo>
                    <a:lnTo>
                      <a:pt x="256158" y="86771"/>
                    </a:lnTo>
                    <a:lnTo>
                      <a:pt x="230727" y="69625"/>
                    </a:lnTo>
                    <a:cubicBezTo>
                      <a:pt x="216021" y="63405"/>
                      <a:pt x="199853" y="59965"/>
                      <a:pt x="182882" y="59965"/>
                    </a:cubicBezTo>
                    <a:cubicBezTo>
                      <a:pt x="114997" y="59965"/>
                      <a:pt x="59965" y="114997"/>
                      <a:pt x="59965" y="182882"/>
                    </a:cubicBezTo>
                    <a:lnTo>
                      <a:pt x="0" y="182882"/>
                    </a:lnTo>
                    <a:cubicBezTo>
                      <a:pt x="0" y="81879"/>
                      <a:pt x="81879" y="0"/>
                      <a:pt x="182882" y="0"/>
                    </a:cubicBezTo>
                    <a:close/>
                  </a:path>
                </a:pathLst>
              </a:custGeom>
              <a:solidFill>
                <a:srgbClr val="EB7582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자유형 67"/>
              <p:cNvSpPr/>
              <p:nvPr/>
            </p:nvSpPr>
            <p:spPr>
              <a:xfrm>
                <a:off x="10918123" y="550514"/>
                <a:ext cx="696558" cy="624148"/>
              </a:xfrm>
              <a:custGeom>
                <a:avLst/>
                <a:gdLst>
                  <a:gd name="connsiteX0" fmla="*/ 624148 w 696558"/>
                  <a:gd name="connsiteY0" fmla="*/ 0 h 624148"/>
                  <a:gd name="connsiteX1" fmla="*/ 696558 w 696558"/>
                  <a:gd name="connsiteY1" fmla="*/ 7300 h 624148"/>
                  <a:gd name="connsiteX2" fmla="*/ 696558 w 696558"/>
                  <a:gd name="connsiteY2" fmla="*/ 89986 h 624148"/>
                  <a:gd name="connsiteX3" fmla="*/ 622645 w 696558"/>
                  <a:gd name="connsiteY3" fmla="*/ 82534 h 624148"/>
                  <a:gd name="connsiteX4" fmla="*/ 81032 w 696558"/>
                  <a:gd name="connsiteY4" fmla="*/ 624148 h 624148"/>
                  <a:gd name="connsiteX5" fmla="*/ 0 w 696558"/>
                  <a:gd name="connsiteY5" fmla="*/ 624148 h 624148"/>
                  <a:gd name="connsiteX6" fmla="*/ 624148 w 696558"/>
                  <a:gd name="connsiteY6" fmla="*/ 0 h 624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96558" h="624148">
                    <a:moveTo>
                      <a:pt x="624148" y="0"/>
                    </a:moveTo>
                    <a:lnTo>
                      <a:pt x="696558" y="7300"/>
                    </a:lnTo>
                    <a:lnTo>
                      <a:pt x="696558" y="89986"/>
                    </a:lnTo>
                    <a:lnTo>
                      <a:pt x="622645" y="82534"/>
                    </a:lnTo>
                    <a:cubicBezTo>
                      <a:pt x="323521" y="82534"/>
                      <a:pt x="81032" y="325023"/>
                      <a:pt x="81032" y="624148"/>
                    </a:cubicBezTo>
                    <a:lnTo>
                      <a:pt x="0" y="624148"/>
                    </a:lnTo>
                    <a:cubicBezTo>
                      <a:pt x="0" y="279440"/>
                      <a:pt x="279440" y="0"/>
                      <a:pt x="624148" y="0"/>
                    </a:cubicBezTo>
                    <a:close/>
                  </a:path>
                </a:pathLst>
              </a:custGeom>
              <a:solidFill>
                <a:srgbClr val="CABBD9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자유형 68"/>
              <p:cNvSpPr/>
              <p:nvPr/>
            </p:nvSpPr>
            <p:spPr>
              <a:xfrm>
                <a:off x="10999155" y="633049"/>
                <a:ext cx="615526" cy="541613"/>
              </a:xfrm>
              <a:custGeom>
                <a:avLst/>
                <a:gdLst>
                  <a:gd name="connsiteX0" fmla="*/ 541613 w 615526"/>
                  <a:gd name="connsiteY0" fmla="*/ 0 h 541613"/>
                  <a:gd name="connsiteX1" fmla="*/ 615526 w 615526"/>
                  <a:gd name="connsiteY1" fmla="*/ 7451 h 541613"/>
                  <a:gd name="connsiteX2" fmla="*/ 615526 w 615526"/>
                  <a:gd name="connsiteY2" fmla="*/ 95418 h 541613"/>
                  <a:gd name="connsiteX3" fmla="*/ 541613 w 615526"/>
                  <a:gd name="connsiteY3" fmla="*/ 87967 h 541613"/>
                  <a:gd name="connsiteX4" fmla="*/ 87967 w 615526"/>
                  <a:gd name="connsiteY4" fmla="*/ 541613 h 541613"/>
                  <a:gd name="connsiteX5" fmla="*/ 0 w 615526"/>
                  <a:gd name="connsiteY5" fmla="*/ 541613 h 541613"/>
                  <a:gd name="connsiteX6" fmla="*/ 541613 w 615526"/>
                  <a:gd name="connsiteY6" fmla="*/ 0 h 541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15526" h="541613">
                    <a:moveTo>
                      <a:pt x="541613" y="0"/>
                    </a:moveTo>
                    <a:lnTo>
                      <a:pt x="615526" y="7451"/>
                    </a:lnTo>
                    <a:lnTo>
                      <a:pt x="615526" y="95418"/>
                    </a:lnTo>
                    <a:lnTo>
                      <a:pt x="541613" y="87967"/>
                    </a:lnTo>
                    <a:cubicBezTo>
                      <a:pt x="291071" y="87967"/>
                      <a:pt x="87967" y="291071"/>
                      <a:pt x="87967" y="541613"/>
                    </a:cubicBezTo>
                    <a:lnTo>
                      <a:pt x="0" y="541613"/>
                    </a:lnTo>
                    <a:cubicBezTo>
                      <a:pt x="0" y="242489"/>
                      <a:pt x="242489" y="0"/>
                      <a:pt x="541613" y="0"/>
                    </a:cubicBezTo>
                    <a:close/>
                  </a:path>
                </a:pathLst>
              </a:custGeom>
              <a:solidFill>
                <a:srgbClr val="91C4E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자유형 69"/>
              <p:cNvSpPr/>
              <p:nvPr/>
            </p:nvSpPr>
            <p:spPr>
              <a:xfrm>
                <a:off x="11087122" y="721015"/>
                <a:ext cx="527559" cy="453647"/>
              </a:xfrm>
              <a:custGeom>
                <a:avLst/>
                <a:gdLst>
                  <a:gd name="connsiteX0" fmla="*/ 453646 w 527559"/>
                  <a:gd name="connsiteY0" fmla="*/ 0 h 453647"/>
                  <a:gd name="connsiteX1" fmla="*/ 527559 w 527559"/>
                  <a:gd name="connsiteY1" fmla="*/ 7451 h 453647"/>
                  <a:gd name="connsiteX2" fmla="*/ 527559 w 527559"/>
                  <a:gd name="connsiteY2" fmla="*/ 84039 h 453647"/>
                  <a:gd name="connsiteX3" fmla="*/ 453965 w 527559"/>
                  <a:gd name="connsiteY3" fmla="*/ 76620 h 453647"/>
                  <a:gd name="connsiteX4" fmla="*/ 76938 w 527559"/>
                  <a:gd name="connsiteY4" fmla="*/ 453647 h 453647"/>
                  <a:gd name="connsiteX5" fmla="*/ 0 w 527559"/>
                  <a:gd name="connsiteY5" fmla="*/ 453647 h 453647"/>
                  <a:gd name="connsiteX6" fmla="*/ 453646 w 527559"/>
                  <a:gd name="connsiteY6" fmla="*/ 0 h 453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27559" h="453647">
                    <a:moveTo>
                      <a:pt x="453646" y="0"/>
                    </a:moveTo>
                    <a:lnTo>
                      <a:pt x="527559" y="7451"/>
                    </a:lnTo>
                    <a:lnTo>
                      <a:pt x="527559" y="84039"/>
                    </a:lnTo>
                    <a:lnTo>
                      <a:pt x="453965" y="76620"/>
                    </a:lnTo>
                    <a:cubicBezTo>
                      <a:pt x="245739" y="76620"/>
                      <a:pt x="76938" y="245421"/>
                      <a:pt x="76938" y="453647"/>
                    </a:cubicBezTo>
                    <a:lnTo>
                      <a:pt x="0" y="453647"/>
                    </a:lnTo>
                    <a:cubicBezTo>
                      <a:pt x="0" y="203105"/>
                      <a:pt x="203104" y="0"/>
                      <a:pt x="453646" y="0"/>
                    </a:cubicBezTo>
                    <a:close/>
                  </a:path>
                </a:pathLst>
              </a:custGeom>
              <a:solidFill>
                <a:srgbClr val="AED4F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자유형 70"/>
              <p:cNvSpPr/>
              <p:nvPr/>
            </p:nvSpPr>
            <p:spPr>
              <a:xfrm>
                <a:off x="11089464" y="721015"/>
                <a:ext cx="525217" cy="453646"/>
              </a:xfrm>
              <a:custGeom>
                <a:avLst/>
                <a:gdLst>
                  <a:gd name="connsiteX0" fmla="*/ 6670 w 525217"/>
                  <a:gd name="connsiteY0" fmla="*/ 363564 h 453646"/>
                  <a:gd name="connsiteX1" fmla="*/ 0 w 525217"/>
                  <a:gd name="connsiteY1" fmla="*/ 407264 h 453646"/>
                  <a:gd name="connsiteX2" fmla="*/ 6316 w 525217"/>
                  <a:gd name="connsiteY2" fmla="*/ 364993 h 453646"/>
                  <a:gd name="connsiteX3" fmla="*/ 17387 w 525217"/>
                  <a:gd name="connsiteY3" fmla="*/ 321337 h 453646"/>
                  <a:gd name="connsiteX4" fmla="*/ 10164 w 525217"/>
                  <a:gd name="connsiteY4" fmla="*/ 349429 h 453646"/>
                  <a:gd name="connsiteX5" fmla="*/ 16428 w 525217"/>
                  <a:gd name="connsiteY5" fmla="*/ 324087 h 453646"/>
                  <a:gd name="connsiteX6" fmla="*/ 31945 w 525217"/>
                  <a:gd name="connsiteY6" fmla="*/ 280789 h 453646"/>
                  <a:gd name="connsiteX7" fmla="*/ 23047 w 525217"/>
                  <a:gd name="connsiteY7" fmla="*/ 305101 h 453646"/>
                  <a:gd name="connsiteX8" fmla="*/ 30148 w 525217"/>
                  <a:gd name="connsiteY8" fmla="*/ 284734 h 453646"/>
                  <a:gd name="connsiteX9" fmla="*/ 50140 w 525217"/>
                  <a:gd name="connsiteY9" fmla="*/ 242126 h 453646"/>
                  <a:gd name="connsiteX10" fmla="*/ 39486 w 525217"/>
                  <a:gd name="connsiteY10" fmla="*/ 264242 h 453646"/>
                  <a:gd name="connsiteX11" fmla="*/ 47287 w 525217"/>
                  <a:gd name="connsiteY11" fmla="*/ 247123 h 453646"/>
                  <a:gd name="connsiteX12" fmla="*/ 71765 w 525217"/>
                  <a:gd name="connsiteY12" fmla="*/ 205554 h 453646"/>
                  <a:gd name="connsiteX13" fmla="*/ 59387 w 525217"/>
                  <a:gd name="connsiteY13" fmla="*/ 225928 h 453646"/>
                  <a:gd name="connsiteX14" fmla="*/ 67658 w 525217"/>
                  <a:gd name="connsiteY14" fmla="*/ 211441 h 453646"/>
                  <a:gd name="connsiteX15" fmla="*/ 96618 w 525217"/>
                  <a:gd name="connsiteY15" fmla="*/ 171278 h 453646"/>
                  <a:gd name="connsiteX16" fmla="*/ 82578 w 525217"/>
                  <a:gd name="connsiteY16" fmla="*/ 190053 h 453646"/>
                  <a:gd name="connsiteX17" fmla="*/ 91073 w 525217"/>
                  <a:gd name="connsiteY17" fmla="*/ 177876 h 453646"/>
                  <a:gd name="connsiteX18" fmla="*/ 124499 w 525217"/>
                  <a:gd name="connsiteY18" fmla="*/ 139504 h 453646"/>
                  <a:gd name="connsiteX19" fmla="*/ 108864 w 525217"/>
                  <a:gd name="connsiteY19" fmla="*/ 156707 h 453646"/>
                  <a:gd name="connsiteX20" fmla="*/ 117344 w 525217"/>
                  <a:gd name="connsiteY20" fmla="*/ 146616 h 453646"/>
                  <a:gd name="connsiteX21" fmla="*/ 155212 w 525217"/>
                  <a:gd name="connsiteY21" fmla="*/ 110436 h 453646"/>
                  <a:gd name="connsiteX22" fmla="*/ 138045 w 525217"/>
                  <a:gd name="connsiteY22" fmla="*/ 126038 h 453646"/>
                  <a:gd name="connsiteX23" fmla="*/ 146283 w 525217"/>
                  <a:gd name="connsiteY23" fmla="*/ 117849 h 453646"/>
                  <a:gd name="connsiteX24" fmla="*/ 188568 w 525217"/>
                  <a:gd name="connsiteY24" fmla="*/ 84280 h 453646"/>
                  <a:gd name="connsiteX25" fmla="*/ 169920 w 525217"/>
                  <a:gd name="connsiteY25" fmla="*/ 98224 h 453646"/>
                  <a:gd name="connsiteX26" fmla="*/ 177702 w 525217"/>
                  <a:gd name="connsiteY26" fmla="*/ 91763 h 453646"/>
                  <a:gd name="connsiteX27" fmla="*/ 451623 w 525217"/>
                  <a:gd name="connsiteY27" fmla="*/ 76620 h 453646"/>
                  <a:gd name="connsiteX28" fmla="*/ 522995 w 525217"/>
                  <a:gd name="connsiteY28" fmla="*/ 83366 h 453646"/>
                  <a:gd name="connsiteX29" fmla="*/ 525217 w 525217"/>
                  <a:gd name="connsiteY29" fmla="*/ 84011 h 453646"/>
                  <a:gd name="connsiteX30" fmla="*/ 525217 w 525217"/>
                  <a:gd name="connsiteY30" fmla="*/ 152331 h 453646"/>
                  <a:gd name="connsiteX31" fmla="*/ 514604 w 525217"/>
                  <a:gd name="connsiteY31" fmla="*/ 149037 h 453646"/>
                  <a:gd name="connsiteX32" fmla="*/ 451941 w 525217"/>
                  <a:gd name="connsiteY32" fmla="*/ 142720 h 453646"/>
                  <a:gd name="connsiteX33" fmla="*/ 141014 w 525217"/>
                  <a:gd name="connsiteY33" fmla="*/ 453646 h 453646"/>
                  <a:gd name="connsiteX34" fmla="*/ 74596 w 525217"/>
                  <a:gd name="connsiteY34" fmla="*/ 453646 h 453646"/>
                  <a:gd name="connsiteX35" fmla="*/ 76542 w 525217"/>
                  <a:gd name="connsiteY35" fmla="*/ 415098 h 453646"/>
                  <a:gd name="connsiteX36" fmla="*/ 451623 w 525217"/>
                  <a:gd name="connsiteY36" fmla="*/ 76620 h 453646"/>
                  <a:gd name="connsiteX37" fmla="*/ 224391 w 525217"/>
                  <a:gd name="connsiteY37" fmla="*/ 61240 h 453646"/>
                  <a:gd name="connsiteX38" fmla="*/ 204286 w 525217"/>
                  <a:gd name="connsiteY38" fmla="*/ 73454 h 453646"/>
                  <a:gd name="connsiteX39" fmla="*/ 211414 w 525217"/>
                  <a:gd name="connsiteY39" fmla="*/ 68545 h 453646"/>
                  <a:gd name="connsiteX40" fmla="*/ 262532 w 525217"/>
                  <a:gd name="connsiteY40" fmla="*/ 41523 h 453646"/>
                  <a:gd name="connsiteX41" fmla="*/ 240937 w 525217"/>
                  <a:gd name="connsiteY41" fmla="*/ 51926 h 453646"/>
                  <a:gd name="connsiteX42" fmla="*/ 247231 w 525217"/>
                  <a:gd name="connsiteY42" fmla="*/ 48384 h 453646"/>
                  <a:gd name="connsiteX43" fmla="*/ 302908 w 525217"/>
                  <a:gd name="connsiteY43" fmla="*/ 25334 h 453646"/>
                  <a:gd name="connsiteX44" fmla="*/ 279670 w 525217"/>
                  <a:gd name="connsiteY44" fmla="*/ 33840 h 453646"/>
                  <a:gd name="connsiteX45" fmla="*/ 284964 w 525217"/>
                  <a:gd name="connsiteY45" fmla="*/ 31467 h 453646"/>
                  <a:gd name="connsiteX46" fmla="*/ 345630 w 525217"/>
                  <a:gd name="connsiteY46" fmla="*/ 12880 h 453646"/>
                  <a:gd name="connsiteX47" fmla="*/ 320279 w 525217"/>
                  <a:gd name="connsiteY47" fmla="*/ 19399 h 453646"/>
                  <a:gd name="connsiteX48" fmla="*/ 324425 w 525217"/>
                  <a:gd name="connsiteY48" fmla="*/ 17982 h 453646"/>
                  <a:gd name="connsiteX49" fmla="*/ 510956 w 525217"/>
                  <a:gd name="connsiteY49" fmla="*/ 4367 h 453646"/>
                  <a:gd name="connsiteX50" fmla="*/ 525217 w 525217"/>
                  <a:gd name="connsiteY50" fmla="*/ 6406 h 453646"/>
                  <a:gd name="connsiteX51" fmla="*/ 525217 w 525217"/>
                  <a:gd name="connsiteY51" fmla="*/ 6544 h 453646"/>
                  <a:gd name="connsiteX52" fmla="*/ 391653 w 525217"/>
                  <a:gd name="connsiteY52" fmla="*/ 4367 h 453646"/>
                  <a:gd name="connsiteX53" fmla="*/ 362558 w 525217"/>
                  <a:gd name="connsiteY53" fmla="*/ 8808 h 453646"/>
                  <a:gd name="connsiteX54" fmla="*/ 365428 w 525217"/>
                  <a:gd name="connsiteY54" fmla="*/ 8117 h 453646"/>
                  <a:gd name="connsiteX55" fmla="*/ 451304 w 525217"/>
                  <a:gd name="connsiteY55" fmla="*/ 0 h 453646"/>
                  <a:gd name="connsiteX56" fmla="*/ 406303 w 525217"/>
                  <a:gd name="connsiteY56" fmla="*/ 2273 h 453646"/>
                  <a:gd name="connsiteX57" fmla="*/ 407784 w 525217"/>
                  <a:gd name="connsiteY57" fmla="*/ 2061 h 453646"/>
                  <a:gd name="connsiteX58" fmla="*/ 451304 w 525217"/>
                  <a:gd name="connsiteY58" fmla="*/ 0 h 453646"/>
                  <a:gd name="connsiteX59" fmla="*/ 451304 w 525217"/>
                  <a:gd name="connsiteY59" fmla="*/ 0 h 453646"/>
                  <a:gd name="connsiteX60" fmla="*/ 494825 w 525217"/>
                  <a:gd name="connsiteY60" fmla="*/ 2061 h 453646"/>
                  <a:gd name="connsiteX61" fmla="*/ 496306 w 525217"/>
                  <a:gd name="connsiteY61" fmla="*/ 2273 h 4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525217" h="453646">
                    <a:moveTo>
                      <a:pt x="6670" y="363564"/>
                    </a:moveTo>
                    <a:lnTo>
                      <a:pt x="0" y="407264"/>
                    </a:lnTo>
                    <a:cubicBezTo>
                      <a:pt x="1452" y="392967"/>
                      <a:pt x="3568" y="378866"/>
                      <a:pt x="6316" y="364993"/>
                    </a:cubicBezTo>
                    <a:close/>
                    <a:moveTo>
                      <a:pt x="17387" y="321337"/>
                    </a:moveTo>
                    <a:lnTo>
                      <a:pt x="10164" y="349429"/>
                    </a:lnTo>
                    <a:lnTo>
                      <a:pt x="16428" y="324087"/>
                    </a:lnTo>
                    <a:close/>
                    <a:moveTo>
                      <a:pt x="31945" y="280789"/>
                    </a:moveTo>
                    <a:lnTo>
                      <a:pt x="23047" y="305101"/>
                    </a:lnTo>
                    <a:lnTo>
                      <a:pt x="30148" y="284734"/>
                    </a:lnTo>
                    <a:close/>
                    <a:moveTo>
                      <a:pt x="50140" y="242126"/>
                    </a:moveTo>
                    <a:lnTo>
                      <a:pt x="39486" y="264242"/>
                    </a:lnTo>
                    <a:lnTo>
                      <a:pt x="47287" y="247123"/>
                    </a:lnTo>
                    <a:close/>
                    <a:moveTo>
                      <a:pt x="71765" y="205554"/>
                    </a:moveTo>
                    <a:lnTo>
                      <a:pt x="59387" y="225928"/>
                    </a:lnTo>
                    <a:lnTo>
                      <a:pt x="67658" y="211441"/>
                    </a:lnTo>
                    <a:close/>
                    <a:moveTo>
                      <a:pt x="96618" y="171278"/>
                    </a:moveTo>
                    <a:lnTo>
                      <a:pt x="82578" y="190053"/>
                    </a:lnTo>
                    <a:lnTo>
                      <a:pt x="91073" y="177876"/>
                    </a:lnTo>
                    <a:close/>
                    <a:moveTo>
                      <a:pt x="124499" y="139504"/>
                    </a:moveTo>
                    <a:lnTo>
                      <a:pt x="108864" y="156707"/>
                    </a:lnTo>
                    <a:lnTo>
                      <a:pt x="117344" y="146616"/>
                    </a:lnTo>
                    <a:close/>
                    <a:moveTo>
                      <a:pt x="155212" y="110436"/>
                    </a:moveTo>
                    <a:lnTo>
                      <a:pt x="138045" y="126038"/>
                    </a:lnTo>
                    <a:lnTo>
                      <a:pt x="146283" y="117849"/>
                    </a:lnTo>
                    <a:close/>
                    <a:moveTo>
                      <a:pt x="188568" y="84280"/>
                    </a:moveTo>
                    <a:lnTo>
                      <a:pt x="169920" y="98224"/>
                    </a:lnTo>
                    <a:lnTo>
                      <a:pt x="177702" y="91763"/>
                    </a:lnTo>
                    <a:close/>
                    <a:moveTo>
                      <a:pt x="451623" y="76620"/>
                    </a:moveTo>
                    <a:cubicBezTo>
                      <a:pt x="476025" y="76620"/>
                      <a:pt x="499885" y="78938"/>
                      <a:pt x="522995" y="83366"/>
                    </a:cubicBezTo>
                    <a:lnTo>
                      <a:pt x="525217" y="84011"/>
                    </a:lnTo>
                    <a:lnTo>
                      <a:pt x="525217" y="152331"/>
                    </a:lnTo>
                    <a:lnTo>
                      <a:pt x="514604" y="149037"/>
                    </a:lnTo>
                    <a:cubicBezTo>
                      <a:pt x="494363" y="144895"/>
                      <a:pt x="473406" y="142720"/>
                      <a:pt x="451941" y="142720"/>
                    </a:cubicBezTo>
                    <a:cubicBezTo>
                      <a:pt x="280221" y="142720"/>
                      <a:pt x="141014" y="281926"/>
                      <a:pt x="141014" y="453646"/>
                    </a:cubicBezTo>
                    <a:lnTo>
                      <a:pt x="74596" y="453646"/>
                    </a:lnTo>
                    <a:lnTo>
                      <a:pt x="76542" y="415098"/>
                    </a:lnTo>
                    <a:cubicBezTo>
                      <a:pt x="95850" y="224980"/>
                      <a:pt x="256411" y="76620"/>
                      <a:pt x="451623" y="76620"/>
                    </a:cubicBezTo>
                    <a:close/>
                    <a:moveTo>
                      <a:pt x="224391" y="61240"/>
                    </a:moveTo>
                    <a:lnTo>
                      <a:pt x="204286" y="73454"/>
                    </a:lnTo>
                    <a:lnTo>
                      <a:pt x="211414" y="68545"/>
                    </a:lnTo>
                    <a:close/>
                    <a:moveTo>
                      <a:pt x="262532" y="41523"/>
                    </a:moveTo>
                    <a:lnTo>
                      <a:pt x="240937" y="51926"/>
                    </a:lnTo>
                    <a:lnTo>
                      <a:pt x="247231" y="48384"/>
                    </a:lnTo>
                    <a:close/>
                    <a:moveTo>
                      <a:pt x="302908" y="25334"/>
                    </a:moveTo>
                    <a:lnTo>
                      <a:pt x="279670" y="33840"/>
                    </a:lnTo>
                    <a:lnTo>
                      <a:pt x="284964" y="31467"/>
                    </a:lnTo>
                    <a:close/>
                    <a:moveTo>
                      <a:pt x="345630" y="12880"/>
                    </a:moveTo>
                    <a:lnTo>
                      <a:pt x="320279" y="19399"/>
                    </a:lnTo>
                    <a:lnTo>
                      <a:pt x="324425" y="17982"/>
                    </a:lnTo>
                    <a:close/>
                    <a:moveTo>
                      <a:pt x="510956" y="4367"/>
                    </a:moveTo>
                    <a:lnTo>
                      <a:pt x="525217" y="6406"/>
                    </a:lnTo>
                    <a:lnTo>
                      <a:pt x="525217" y="6544"/>
                    </a:lnTo>
                    <a:close/>
                    <a:moveTo>
                      <a:pt x="391653" y="4367"/>
                    </a:moveTo>
                    <a:lnTo>
                      <a:pt x="362558" y="8808"/>
                    </a:lnTo>
                    <a:lnTo>
                      <a:pt x="365428" y="8117"/>
                    </a:lnTo>
                    <a:close/>
                    <a:moveTo>
                      <a:pt x="451304" y="0"/>
                    </a:moveTo>
                    <a:lnTo>
                      <a:pt x="406303" y="2273"/>
                    </a:lnTo>
                    <a:lnTo>
                      <a:pt x="407784" y="2061"/>
                    </a:lnTo>
                    <a:cubicBezTo>
                      <a:pt x="422107" y="697"/>
                      <a:pt x="436624" y="0"/>
                      <a:pt x="451304" y="0"/>
                    </a:cubicBezTo>
                    <a:close/>
                    <a:moveTo>
                      <a:pt x="451304" y="0"/>
                    </a:moveTo>
                    <a:cubicBezTo>
                      <a:pt x="465985" y="0"/>
                      <a:pt x="480502" y="697"/>
                      <a:pt x="494825" y="2061"/>
                    </a:cubicBezTo>
                    <a:lnTo>
                      <a:pt x="496306" y="2273"/>
                    </a:lnTo>
                    <a:close/>
                  </a:path>
                </a:pathLst>
              </a:custGeom>
              <a:solidFill>
                <a:srgbClr val="84C4A9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자유형 71"/>
              <p:cNvSpPr/>
              <p:nvPr/>
            </p:nvSpPr>
            <p:spPr>
              <a:xfrm>
                <a:off x="11230478" y="863735"/>
                <a:ext cx="384203" cy="310927"/>
              </a:xfrm>
              <a:custGeom>
                <a:avLst/>
                <a:gdLst>
                  <a:gd name="connsiteX0" fmla="*/ 310926 w 384203"/>
                  <a:gd name="connsiteY0" fmla="*/ 0 h 310927"/>
                  <a:gd name="connsiteX1" fmla="*/ 373589 w 384203"/>
                  <a:gd name="connsiteY1" fmla="*/ 6317 h 310927"/>
                  <a:gd name="connsiteX2" fmla="*/ 384203 w 384203"/>
                  <a:gd name="connsiteY2" fmla="*/ 9612 h 310927"/>
                  <a:gd name="connsiteX3" fmla="*/ 384203 w 384203"/>
                  <a:gd name="connsiteY3" fmla="*/ 79381 h 310927"/>
                  <a:gd name="connsiteX4" fmla="*/ 310926 w 384203"/>
                  <a:gd name="connsiteY4" fmla="*/ 64587 h 310927"/>
                  <a:gd name="connsiteX5" fmla="*/ 64587 w 384203"/>
                  <a:gd name="connsiteY5" fmla="*/ 310927 h 310927"/>
                  <a:gd name="connsiteX6" fmla="*/ 0 w 384203"/>
                  <a:gd name="connsiteY6" fmla="*/ 310927 h 310927"/>
                  <a:gd name="connsiteX7" fmla="*/ 310926 w 384203"/>
                  <a:gd name="connsiteY7" fmla="*/ 0 h 310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4203" h="310927">
                    <a:moveTo>
                      <a:pt x="310926" y="0"/>
                    </a:moveTo>
                    <a:cubicBezTo>
                      <a:pt x="332391" y="0"/>
                      <a:pt x="353348" y="2175"/>
                      <a:pt x="373589" y="6317"/>
                    </a:cubicBezTo>
                    <a:lnTo>
                      <a:pt x="384203" y="9612"/>
                    </a:lnTo>
                    <a:lnTo>
                      <a:pt x="384203" y="79381"/>
                    </a:lnTo>
                    <a:lnTo>
                      <a:pt x="310926" y="64587"/>
                    </a:lnTo>
                    <a:cubicBezTo>
                      <a:pt x="174877" y="64587"/>
                      <a:pt x="64587" y="174877"/>
                      <a:pt x="64587" y="310927"/>
                    </a:cubicBezTo>
                    <a:lnTo>
                      <a:pt x="0" y="310927"/>
                    </a:lnTo>
                    <a:cubicBezTo>
                      <a:pt x="0" y="139207"/>
                      <a:pt x="139206" y="0"/>
                      <a:pt x="310926" y="0"/>
                    </a:cubicBezTo>
                    <a:close/>
                  </a:path>
                </a:pathLst>
              </a:custGeom>
              <a:solidFill>
                <a:srgbClr val="F2DE84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자유형 72"/>
              <p:cNvSpPr/>
              <p:nvPr/>
            </p:nvSpPr>
            <p:spPr>
              <a:xfrm>
                <a:off x="11295065" y="928322"/>
                <a:ext cx="319616" cy="246339"/>
              </a:xfrm>
              <a:custGeom>
                <a:avLst/>
                <a:gdLst>
                  <a:gd name="connsiteX0" fmla="*/ 246339 w 319616"/>
                  <a:gd name="connsiteY0" fmla="*/ 0 h 246339"/>
                  <a:gd name="connsiteX1" fmla="*/ 319616 w 319616"/>
                  <a:gd name="connsiteY1" fmla="*/ 14794 h 246339"/>
                  <a:gd name="connsiteX2" fmla="*/ 319616 w 319616"/>
                  <a:gd name="connsiteY2" fmla="*/ 79239 h 246339"/>
                  <a:gd name="connsiteX3" fmla="*/ 317526 w 319616"/>
                  <a:gd name="connsiteY3" fmla="*/ 77829 h 246339"/>
                  <a:gd name="connsiteX4" fmla="*/ 246340 w 319616"/>
                  <a:gd name="connsiteY4" fmla="*/ 63457 h 246339"/>
                  <a:gd name="connsiteX5" fmla="*/ 63458 w 319616"/>
                  <a:gd name="connsiteY5" fmla="*/ 246339 h 246339"/>
                  <a:gd name="connsiteX6" fmla="*/ 0 w 319616"/>
                  <a:gd name="connsiteY6" fmla="*/ 246339 h 246339"/>
                  <a:gd name="connsiteX7" fmla="*/ 246339 w 319616"/>
                  <a:gd name="connsiteY7" fmla="*/ 0 h 24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9616" h="246339">
                    <a:moveTo>
                      <a:pt x="246339" y="0"/>
                    </a:moveTo>
                    <a:lnTo>
                      <a:pt x="319616" y="14794"/>
                    </a:lnTo>
                    <a:lnTo>
                      <a:pt x="319616" y="79239"/>
                    </a:lnTo>
                    <a:lnTo>
                      <a:pt x="317526" y="77829"/>
                    </a:lnTo>
                    <a:cubicBezTo>
                      <a:pt x="295646" y="68575"/>
                      <a:pt x="271591" y="63457"/>
                      <a:pt x="246340" y="63457"/>
                    </a:cubicBezTo>
                    <a:cubicBezTo>
                      <a:pt x="145337" y="63457"/>
                      <a:pt x="63458" y="145336"/>
                      <a:pt x="63458" y="246339"/>
                    </a:cubicBezTo>
                    <a:lnTo>
                      <a:pt x="0" y="246339"/>
                    </a:lnTo>
                    <a:cubicBezTo>
                      <a:pt x="0" y="110290"/>
                      <a:pt x="110290" y="0"/>
                      <a:pt x="246339" y="0"/>
                    </a:cubicBezTo>
                    <a:close/>
                  </a:path>
                </a:pathLst>
              </a:custGeom>
              <a:solidFill>
                <a:srgbClr val="F5AB8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76" name="그룹 75"/>
          <p:cNvGrpSpPr/>
          <p:nvPr/>
        </p:nvGrpSpPr>
        <p:grpSpPr>
          <a:xfrm>
            <a:off x="559241" y="4015480"/>
            <a:ext cx="11054980" cy="748929"/>
            <a:chOff x="559701" y="425733"/>
            <a:chExt cx="11054980" cy="748929"/>
          </a:xfrm>
        </p:grpSpPr>
        <p:grpSp>
          <p:nvGrpSpPr>
            <p:cNvPr id="77" name="그룹 76"/>
            <p:cNvGrpSpPr/>
            <p:nvPr/>
          </p:nvGrpSpPr>
          <p:grpSpPr>
            <a:xfrm>
              <a:off x="559701" y="425733"/>
              <a:ext cx="11027766" cy="748929"/>
              <a:chOff x="559701" y="349533"/>
              <a:chExt cx="11027766" cy="748929"/>
            </a:xfrm>
          </p:grpSpPr>
          <p:sp>
            <p:nvSpPr>
              <p:cNvPr id="86" name="모서리가 둥근 직사각형 85"/>
              <p:cNvSpPr/>
              <p:nvPr/>
            </p:nvSpPr>
            <p:spPr>
              <a:xfrm>
                <a:off x="559701" y="366942"/>
                <a:ext cx="930782" cy="731520"/>
              </a:xfrm>
              <a:prstGeom prst="roundRect">
                <a:avLst>
                  <a:gd name="adj" fmla="val 22789"/>
                </a:avLst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모서리가 둥근 직사각형 86"/>
              <p:cNvSpPr/>
              <p:nvPr/>
            </p:nvSpPr>
            <p:spPr>
              <a:xfrm>
                <a:off x="1464382" y="349533"/>
                <a:ext cx="10123085" cy="731520"/>
              </a:xfrm>
              <a:prstGeom prst="roundRect">
                <a:avLst>
                  <a:gd name="adj" fmla="val 17687"/>
                </a:avLst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2400" b="1" dirty="0" smtClean="0">
                    <a:solidFill>
                      <a:schemeClr val="tx1"/>
                    </a:solidFill>
                  </a:rPr>
                  <a:t>테니스 공 추적 구동 영상</a:t>
                </a:r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8" name="그룹 77"/>
            <p:cNvGrpSpPr/>
            <p:nvPr/>
          </p:nvGrpSpPr>
          <p:grpSpPr>
            <a:xfrm>
              <a:off x="10918123" y="550514"/>
              <a:ext cx="696558" cy="624148"/>
              <a:chOff x="10918123" y="550514"/>
              <a:chExt cx="696558" cy="624148"/>
            </a:xfrm>
          </p:grpSpPr>
          <p:sp>
            <p:nvSpPr>
              <p:cNvPr id="79" name="자유형 78"/>
              <p:cNvSpPr/>
              <p:nvPr/>
            </p:nvSpPr>
            <p:spPr>
              <a:xfrm>
                <a:off x="11358523" y="991780"/>
                <a:ext cx="256158" cy="182882"/>
              </a:xfrm>
              <a:custGeom>
                <a:avLst/>
                <a:gdLst>
                  <a:gd name="connsiteX0" fmla="*/ 182882 w 256158"/>
                  <a:gd name="connsiteY0" fmla="*/ 0 h 182882"/>
                  <a:gd name="connsiteX1" fmla="*/ 254068 w 256158"/>
                  <a:gd name="connsiteY1" fmla="*/ 14372 h 182882"/>
                  <a:gd name="connsiteX2" fmla="*/ 256158 w 256158"/>
                  <a:gd name="connsiteY2" fmla="*/ 15781 h 182882"/>
                  <a:gd name="connsiteX3" fmla="*/ 256158 w 256158"/>
                  <a:gd name="connsiteY3" fmla="*/ 86771 h 182882"/>
                  <a:gd name="connsiteX4" fmla="*/ 230727 w 256158"/>
                  <a:gd name="connsiteY4" fmla="*/ 69625 h 182882"/>
                  <a:gd name="connsiteX5" fmla="*/ 182882 w 256158"/>
                  <a:gd name="connsiteY5" fmla="*/ 59965 h 182882"/>
                  <a:gd name="connsiteX6" fmla="*/ 59965 w 256158"/>
                  <a:gd name="connsiteY6" fmla="*/ 182882 h 182882"/>
                  <a:gd name="connsiteX7" fmla="*/ 0 w 256158"/>
                  <a:gd name="connsiteY7" fmla="*/ 182882 h 182882"/>
                  <a:gd name="connsiteX8" fmla="*/ 182882 w 256158"/>
                  <a:gd name="connsiteY8" fmla="*/ 0 h 18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6158" h="182882">
                    <a:moveTo>
                      <a:pt x="182882" y="0"/>
                    </a:moveTo>
                    <a:cubicBezTo>
                      <a:pt x="208133" y="0"/>
                      <a:pt x="232188" y="5117"/>
                      <a:pt x="254068" y="14372"/>
                    </a:cubicBezTo>
                    <a:lnTo>
                      <a:pt x="256158" y="15781"/>
                    </a:lnTo>
                    <a:lnTo>
                      <a:pt x="256158" y="86771"/>
                    </a:lnTo>
                    <a:lnTo>
                      <a:pt x="230727" y="69625"/>
                    </a:lnTo>
                    <a:cubicBezTo>
                      <a:pt x="216021" y="63405"/>
                      <a:pt x="199853" y="59965"/>
                      <a:pt x="182882" y="59965"/>
                    </a:cubicBezTo>
                    <a:cubicBezTo>
                      <a:pt x="114997" y="59965"/>
                      <a:pt x="59965" y="114997"/>
                      <a:pt x="59965" y="182882"/>
                    </a:cubicBezTo>
                    <a:lnTo>
                      <a:pt x="0" y="182882"/>
                    </a:lnTo>
                    <a:cubicBezTo>
                      <a:pt x="0" y="81879"/>
                      <a:pt x="81879" y="0"/>
                      <a:pt x="182882" y="0"/>
                    </a:cubicBezTo>
                    <a:close/>
                  </a:path>
                </a:pathLst>
              </a:custGeom>
              <a:solidFill>
                <a:srgbClr val="EB7582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자유형 79"/>
              <p:cNvSpPr/>
              <p:nvPr/>
            </p:nvSpPr>
            <p:spPr>
              <a:xfrm>
                <a:off x="10918123" y="550514"/>
                <a:ext cx="696558" cy="624148"/>
              </a:xfrm>
              <a:custGeom>
                <a:avLst/>
                <a:gdLst>
                  <a:gd name="connsiteX0" fmla="*/ 624148 w 696558"/>
                  <a:gd name="connsiteY0" fmla="*/ 0 h 624148"/>
                  <a:gd name="connsiteX1" fmla="*/ 696558 w 696558"/>
                  <a:gd name="connsiteY1" fmla="*/ 7300 h 624148"/>
                  <a:gd name="connsiteX2" fmla="*/ 696558 w 696558"/>
                  <a:gd name="connsiteY2" fmla="*/ 89986 h 624148"/>
                  <a:gd name="connsiteX3" fmla="*/ 622645 w 696558"/>
                  <a:gd name="connsiteY3" fmla="*/ 82534 h 624148"/>
                  <a:gd name="connsiteX4" fmla="*/ 81032 w 696558"/>
                  <a:gd name="connsiteY4" fmla="*/ 624148 h 624148"/>
                  <a:gd name="connsiteX5" fmla="*/ 0 w 696558"/>
                  <a:gd name="connsiteY5" fmla="*/ 624148 h 624148"/>
                  <a:gd name="connsiteX6" fmla="*/ 624148 w 696558"/>
                  <a:gd name="connsiteY6" fmla="*/ 0 h 624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96558" h="624148">
                    <a:moveTo>
                      <a:pt x="624148" y="0"/>
                    </a:moveTo>
                    <a:lnTo>
                      <a:pt x="696558" y="7300"/>
                    </a:lnTo>
                    <a:lnTo>
                      <a:pt x="696558" y="89986"/>
                    </a:lnTo>
                    <a:lnTo>
                      <a:pt x="622645" y="82534"/>
                    </a:lnTo>
                    <a:cubicBezTo>
                      <a:pt x="323521" y="82534"/>
                      <a:pt x="81032" y="325023"/>
                      <a:pt x="81032" y="624148"/>
                    </a:cubicBezTo>
                    <a:lnTo>
                      <a:pt x="0" y="624148"/>
                    </a:lnTo>
                    <a:cubicBezTo>
                      <a:pt x="0" y="279440"/>
                      <a:pt x="279440" y="0"/>
                      <a:pt x="624148" y="0"/>
                    </a:cubicBezTo>
                    <a:close/>
                  </a:path>
                </a:pathLst>
              </a:custGeom>
              <a:solidFill>
                <a:srgbClr val="CABBD9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자유형 80"/>
              <p:cNvSpPr/>
              <p:nvPr/>
            </p:nvSpPr>
            <p:spPr>
              <a:xfrm>
                <a:off x="10999155" y="633049"/>
                <a:ext cx="615526" cy="541613"/>
              </a:xfrm>
              <a:custGeom>
                <a:avLst/>
                <a:gdLst>
                  <a:gd name="connsiteX0" fmla="*/ 541613 w 615526"/>
                  <a:gd name="connsiteY0" fmla="*/ 0 h 541613"/>
                  <a:gd name="connsiteX1" fmla="*/ 615526 w 615526"/>
                  <a:gd name="connsiteY1" fmla="*/ 7451 h 541613"/>
                  <a:gd name="connsiteX2" fmla="*/ 615526 w 615526"/>
                  <a:gd name="connsiteY2" fmla="*/ 95418 h 541613"/>
                  <a:gd name="connsiteX3" fmla="*/ 541613 w 615526"/>
                  <a:gd name="connsiteY3" fmla="*/ 87967 h 541613"/>
                  <a:gd name="connsiteX4" fmla="*/ 87967 w 615526"/>
                  <a:gd name="connsiteY4" fmla="*/ 541613 h 541613"/>
                  <a:gd name="connsiteX5" fmla="*/ 0 w 615526"/>
                  <a:gd name="connsiteY5" fmla="*/ 541613 h 541613"/>
                  <a:gd name="connsiteX6" fmla="*/ 541613 w 615526"/>
                  <a:gd name="connsiteY6" fmla="*/ 0 h 541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15526" h="541613">
                    <a:moveTo>
                      <a:pt x="541613" y="0"/>
                    </a:moveTo>
                    <a:lnTo>
                      <a:pt x="615526" y="7451"/>
                    </a:lnTo>
                    <a:lnTo>
                      <a:pt x="615526" y="95418"/>
                    </a:lnTo>
                    <a:lnTo>
                      <a:pt x="541613" y="87967"/>
                    </a:lnTo>
                    <a:cubicBezTo>
                      <a:pt x="291071" y="87967"/>
                      <a:pt x="87967" y="291071"/>
                      <a:pt x="87967" y="541613"/>
                    </a:cubicBezTo>
                    <a:lnTo>
                      <a:pt x="0" y="541613"/>
                    </a:lnTo>
                    <a:cubicBezTo>
                      <a:pt x="0" y="242489"/>
                      <a:pt x="242489" y="0"/>
                      <a:pt x="541613" y="0"/>
                    </a:cubicBezTo>
                    <a:close/>
                  </a:path>
                </a:pathLst>
              </a:custGeom>
              <a:solidFill>
                <a:srgbClr val="91C4E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자유형 81"/>
              <p:cNvSpPr/>
              <p:nvPr/>
            </p:nvSpPr>
            <p:spPr>
              <a:xfrm>
                <a:off x="11087122" y="721015"/>
                <a:ext cx="527559" cy="453647"/>
              </a:xfrm>
              <a:custGeom>
                <a:avLst/>
                <a:gdLst>
                  <a:gd name="connsiteX0" fmla="*/ 453646 w 527559"/>
                  <a:gd name="connsiteY0" fmla="*/ 0 h 453647"/>
                  <a:gd name="connsiteX1" fmla="*/ 527559 w 527559"/>
                  <a:gd name="connsiteY1" fmla="*/ 7451 h 453647"/>
                  <a:gd name="connsiteX2" fmla="*/ 527559 w 527559"/>
                  <a:gd name="connsiteY2" fmla="*/ 84039 h 453647"/>
                  <a:gd name="connsiteX3" fmla="*/ 453965 w 527559"/>
                  <a:gd name="connsiteY3" fmla="*/ 76620 h 453647"/>
                  <a:gd name="connsiteX4" fmla="*/ 76938 w 527559"/>
                  <a:gd name="connsiteY4" fmla="*/ 453647 h 453647"/>
                  <a:gd name="connsiteX5" fmla="*/ 0 w 527559"/>
                  <a:gd name="connsiteY5" fmla="*/ 453647 h 453647"/>
                  <a:gd name="connsiteX6" fmla="*/ 453646 w 527559"/>
                  <a:gd name="connsiteY6" fmla="*/ 0 h 453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27559" h="453647">
                    <a:moveTo>
                      <a:pt x="453646" y="0"/>
                    </a:moveTo>
                    <a:lnTo>
                      <a:pt x="527559" y="7451"/>
                    </a:lnTo>
                    <a:lnTo>
                      <a:pt x="527559" y="84039"/>
                    </a:lnTo>
                    <a:lnTo>
                      <a:pt x="453965" y="76620"/>
                    </a:lnTo>
                    <a:cubicBezTo>
                      <a:pt x="245739" y="76620"/>
                      <a:pt x="76938" y="245421"/>
                      <a:pt x="76938" y="453647"/>
                    </a:cubicBezTo>
                    <a:lnTo>
                      <a:pt x="0" y="453647"/>
                    </a:lnTo>
                    <a:cubicBezTo>
                      <a:pt x="0" y="203105"/>
                      <a:pt x="203104" y="0"/>
                      <a:pt x="453646" y="0"/>
                    </a:cubicBezTo>
                    <a:close/>
                  </a:path>
                </a:pathLst>
              </a:custGeom>
              <a:solidFill>
                <a:srgbClr val="AED4F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자유형 82"/>
              <p:cNvSpPr/>
              <p:nvPr/>
            </p:nvSpPr>
            <p:spPr>
              <a:xfrm>
                <a:off x="11089464" y="721015"/>
                <a:ext cx="525217" cy="453646"/>
              </a:xfrm>
              <a:custGeom>
                <a:avLst/>
                <a:gdLst>
                  <a:gd name="connsiteX0" fmla="*/ 6670 w 525217"/>
                  <a:gd name="connsiteY0" fmla="*/ 363564 h 453646"/>
                  <a:gd name="connsiteX1" fmla="*/ 0 w 525217"/>
                  <a:gd name="connsiteY1" fmla="*/ 407264 h 453646"/>
                  <a:gd name="connsiteX2" fmla="*/ 6316 w 525217"/>
                  <a:gd name="connsiteY2" fmla="*/ 364993 h 453646"/>
                  <a:gd name="connsiteX3" fmla="*/ 17387 w 525217"/>
                  <a:gd name="connsiteY3" fmla="*/ 321337 h 453646"/>
                  <a:gd name="connsiteX4" fmla="*/ 10164 w 525217"/>
                  <a:gd name="connsiteY4" fmla="*/ 349429 h 453646"/>
                  <a:gd name="connsiteX5" fmla="*/ 16428 w 525217"/>
                  <a:gd name="connsiteY5" fmla="*/ 324087 h 453646"/>
                  <a:gd name="connsiteX6" fmla="*/ 31945 w 525217"/>
                  <a:gd name="connsiteY6" fmla="*/ 280789 h 453646"/>
                  <a:gd name="connsiteX7" fmla="*/ 23047 w 525217"/>
                  <a:gd name="connsiteY7" fmla="*/ 305101 h 453646"/>
                  <a:gd name="connsiteX8" fmla="*/ 30148 w 525217"/>
                  <a:gd name="connsiteY8" fmla="*/ 284734 h 453646"/>
                  <a:gd name="connsiteX9" fmla="*/ 50140 w 525217"/>
                  <a:gd name="connsiteY9" fmla="*/ 242126 h 453646"/>
                  <a:gd name="connsiteX10" fmla="*/ 39486 w 525217"/>
                  <a:gd name="connsiteY10" fmla="*/ 264242 h 453646"/>
                  <a:gd name="connsiteX11" fmla="*/ 47287 w 525217"/>
                  <a:gd name="connsiteY11" fmla="*/ 247123 h 453646"/>
                  <a:gd name="connsiteX12" fmla="*/ 71765 w 525217"/>
                  <a:gd name="connsiteY12" fmla="*/ 205554 h 453646"/>
                  <a:gd name="connsiteX13" fmla="*/ 59387 w 525217"/>
                  <a:gd name="connsiteY13" fmla="*/ 225928 h 453646"/>
                  <a:gd name="connsiteX14" fmla="*/ 67658 w 525217"/>
                  <a:gd name="connsiteY14" fmla="*/ 211441 h 453646"/>
                  <a:gd name="connsiteX15" fmla="*/ 96618 w 525217"/>
                  <a:gd name="connsiteY15" fmla="*/ 171278 h 453646"/>
                  <a:gd name="connsiteX16" fmla="*/ 82578 w 525217"/>
                  <a:gd name="connsiteY16" fmla="*/ 190053 h 453646"/>
                  <a:gd name="connsiteX17" fmla="*/ 91073 w 525217"/>
                  <a:gd name="connsiteY17" fmla="*/ 177876 h 453646"/>
                  <a:gd name="connsiteX18" fmla="*/ 124499 w 525217"/>
                  <a:gd name="connsiteY18" fmla="*/ 139504 h 453646"/>
                  <a:gd name="connsiteX19" fmla="*/ 108864 w 525217"/>
                  <a:gd name="connsiteY19" fmla="*/ 156707 h 453646"/>
                  <a:gd name="connsiteX20" fmla="*/ 117344 w 525217"/>
                  <a:gd name="connsiteY20" fmla="*/ 146616 h 453646"/>
                  <a:gd name="connsiteX21" fmla="*/ 155212 w 525217"/>
                  <a:gd name="connsiteY21" fmla="*/ 110436 h 453646"/>
                  <a:gd name="connsiteX22" fmla="*/ 138045 w 525217"/>
                  <a:gd name="connsiteY22" fmla="*/ 126038 h 453646"/>
                  <a:gd name="connsiteX23" fmla="*/ 146283 w 525217"/>
                  <a:gd name="connsiteY23" fmla="*/ 117849 h 453646"/>
                  <a:gd name="connsiteX24" fmla="*/ 188568 w 525217"/>
                  <a:gd name="connsiteY24" fmla="*/ 84280 h 453646"/>
                  <a:gd name="connsiteX25" fmla="*/ 169920 w 525217"/>
                  <a:gd name="connsiteY25" fmla="*/ 98224 h 453646"/>
                  <a:gd name="connsiteX26" fmla="*/ 177702 w 525217"/>
                  <a:gd name="connsiteY26" fmla="*/ 91763 h 453646"/>
                  <a:gd name="connsiteX27" fmla="*/ 451623 w 525217"/>
                  <a:gd name="connsiteY27" fmla="*/ 76620 h 453646"/>
                  <a:gd name="connsiteX28" fmla="*/ 522995 w 525217"/>
                  <a:gd name="connsiteY28" fmla="*/ 83366 h 453646"/>
                  <a:gd name="connsiteX29" fmla="*/ 525217 w 525217"/>
                  <a:gd name="connsiteY29" fmla="*/ 84011 h 453646"/>
                  <a:gd name="connsiteX30" fmla="*/ 525217 w 525217"/>
                  <a:gd name="connsiteY30" fmla="*/ 152331 h 453646"/>
                  <a:gd name="connsiteX31" fmla="*/ 514604 w 525217"/>
                  <a:gd name="connsiteY31" fmla="*/ 149037 h 453646"/>
                  <a:gd name="connsiteX32" fmla="*/ 451941 w 525217"/>
                  <a:gd name="connsiteY32" fmla="*/ 142720 h 453646"/>
                  <a:gd name="connsiteX33" fmla="*/ 141014 w 525217"/>
                  <a:gd name="connsiteY33" fmla="*/ 453646 h 453646"/>
                  <a:gd name="connsiteX34" fmla="*/ 74596 w 525217"/>
                  <a:gd name="connsiteY34" fmla="*/ 453646 h 453646"/>
                  <a:gd name="connsiteX35" fmla="*/ 76542 w 525217"/>
                  <a:gd name="connsiteY35" fmla="*/ 415098 h 453646"/>
                  <a:gd name="connsiteX36" fmla="*/ 451623 w 525217"/>
                  <a:gd name="connsiteY36" fmla="*/ 76620 h 453646"/>
                  <a:gd name="connsiteX37" fmla="*/ 224391 w 525217"/>
                  <a:gd name="connsiteY37" fmla="*/ 61240 h 453646"/>
                  <a:gd name="connsiteX38" fmla="*/ 204286 w 525217"/>
                  <a:gd name="connsiteY38" fmla="*/ 73454 h 453646"/>
                  <a:gd name="connsiteX39" fmla="*/ 211414 w 525217"/>
                  <a:gd name="connsiteY39" fmla="*/ 68545 h 453646"/>
                  <a:gd name="connsiteX40" fmla="*/ 262532 w 525217"/>
                  <a:gd name="connsiteY40" fmla="*/ 41523 h 453646"/>
                  <a:gd name="connsiteX41" fmla="*/ 240937 w 525217"/>
                  <a:gd name="connsiteY41" fmla="*/ 51926 h 453646"/>
                  <a:gd name="connsiteX42" fmla="*/ 247231 w 525217"/>
                  <a:gd name="connsiteY42" fmla="*/ 48384 h 453646"/>
                  <a:gd name="connsiteX43" fmla="*/ 302908 w 525217"/>
                  <a:gd name="connsiteY43" fmla="*/ 25334 h 453646"/>
                  <a:gd name="connsiteX44" fmla="*/ 279670 w 525217"/>
                  <a:gd name="connsiteY44" fmla="*/ 33840 h 453646"/>
                  <a:gd name="connsiteX45" fmla="*/ 284964 w 525217"/>
                  <a:gd name="connsiteY45" fmla="*/ 31467 h 453646"/>
                  <a:gd name="connsiteX46" fmla="*/ 345630 w 525217"/>
                  <a:gd name="connsiteY46" fmla="*/ 12880 h 453646"/>
                  <a:gd name="connsiteX47" fmla="*/ 320279 w 525217"/>
                  <a:gd name="connsiteY47" fmla="*/ 19399 h 453646"/>
                  <a:gd name="connsiteX48" fmla="*/ 324425 w 525217"/>
                  <a:gd name="connsiteY48" fmla="*/ 17982 h 453646"/>
                  <a:gd name="connsiteX49" fmla="*/ 510956 w 525217"/>
                  <a:gd name="connsiteY49" fmla="*/ 4367 h 453646"/>
                  <a:gd name="connsiteX50" fmla="*/ 525217 w 525217"/>
                  <a:gd name="connsiteY50" fmla="*/ 6406 h 453646"/>
                  <a:gd name="connsiteX51" fmla="*/ 525217 w 525217"/>
                  <a:gd name="connsiteY51" fmla="*/ 6544 h 453646"/>
                  <a:gd name="connsiteX52" fmla="*/ 391653 w 525217"/>
                  <a:gd name="connsiteY52" fmla="*/ 4367 h 453646"/>
                  <a:gd name="connsiteX53" fmla="*/ 362558 w 525217"/>
                  <a:gd name="connsiteY53" fmla="*/ 8808 h 453646"/>
                  <a:gd name="connsiteX54" fmla="*/ 365428 w 525217"/>
                  <a:gd name="connsiteY54" fmla="*/ 8117 h 453646"/>
                  <a:gd name="connsiteX55" fmla="*/ 451304 w 525217"/>
                  <a:gd name="connsiteY55" fmla="*/ 0 h 453646"/>
                  <a:gd name="connsiteX56" fmla="*/ 406303 w 525217"/>
                  <a:gd name="connsiteY56" fmla="*/ 2273 h 453646"/>
                  <a:gd name="connsiteX57" fmla="*/ 407784 w 525217"/>
                  <a:gd name="connsiteY57" fmla="*/ 2061 h 453646"/>
                  <a:gd name="connsiteX58" fmla="*/ 451304 w 525217"/>
                  <a:gd name="connsiteY58" fmla="*/ 0 h 453646"/>
                  <a:gd name="connsiteX59" fmla="*/ 451304 w 525217"/>
                  <a:gd name="connsiteY59" fmla="*/ 0 h 453646"/>
                  <a:gd name="connsiteX60" fmla="*/ 494825 w 525217"/>
                  <a:gd name="connsiteY60" fmla="*/ 2061 h 453646"/>
                  <a:gd name="connsiteX61" fmla="*/ 496306 w 525217"/>
                  <a:gd name="connsiteY61" fmla="*/ 2273 h 4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525217" h="453646">
                    <a:moveTo>
                      <a:pt x="6670" y="363564"/>
                    </a:moveTo>
                    <a:lnTo>
                      <a:pt x="0" y="407264"/>
                    </a:lnTo>
                    <a:cubicBezTo>
                      <a:pt x="1452" y="392967"/>
                      <a:pt x="3568" y="378866"/>
                      <a:pt x="6316" y="364993"/>
                    </a:cubicBezTo>
                    <a:close/>
                    <a:moveTo>
                      <a:pt x="17387" y="321337"/>
                    </a:moveTo>
                    <a:lnTo>
                      <a:pt x="10164" y="349429"/>
                    </a:lnTo>
                    <a:lnTo>
                      <a:pt x="16428" y="324087"/>
                    </a:lnTo>
                    <a:close/>
                    <a:moveTo>
                      <a:pt x="31945" y="280789"/>
                    </a:moveTo>
                    <a:lnTo>
                      <a:pt x="23047" y="305101"/>
                    </a:lnTo>
                    <a:lnTo>
                      <a:pt x="30148" y="284734"/>
                    </a:lnTo>
                    <a:close/>
                    <a:moveTo>
                      <a:pt x="50140" y="242126"/>
                    </a:moveTo>
                    <a:lnTo>
                      <a:pt x="39486" y="264242"/>
                    </a:lnTo>
                    <a:lnTo>
                      <a:pt x="47287" y="247123"/>
                    </a:lnTo>
                    <a:close/>
                    <a:moveTo>
                      <a:pt x="71765" y="205554"/>
                    </a:moveTo>
                    <a:lnTo>
                      <a:pt x="59387" y="225928"/>
                    </a:lnTo>
                    <a:lnTo>
                      <a:pt x="67658" y="211441"/>
                    </a:lnTo>
                    <a:close/>
                    <a:moveTo>
                      <a:pt x="96618" y="171278"/>
                    </a:moveTo>
                    <a:lnTo>
                      <a:pt x="82578" y="190053"/>
                    </a:lnTo>
                    <a:lnTo>
                      <a:pt x="91073" y="177876"/>
                    </a:lnTo>
                    <a:close/>
                    <a:moveTo>
                      <a:pt x="124499" y="139504"/>
                    </a:moveTo>
                    <a:lnTo>
                      <a:pt x="108864" y="156707"/>
                    </a:lnTo>
                    <a:lnTo>
                      <a:pt x="117344" y="146616"/>
                    </a:lnTo>
                    <a:close/>
                    <a:moveTo>
                      <a:pt x="155212" y="110436"/>
                    </a:moveTo>
                    <a:lnTo>
                      <a:pt x="138045" y="126038"/>
                    </a:lnTo>
                    <a:lnTo>
                      <a:pt x="146283" y="117849"/>
                    </a:lnTo>
                    <a:close/>
                    <a:moveTo>
                      <a:pt x="188568" y="84280"/>
                    </a:moveTo>
                    <a:lnTo>
                      <a:pt x="169920" y="98224"/>
                    </a:lnTo>
                    <a:lnTo>
                      <a:pt x="177702" y="91763"/>
                    </a:lnTo>
                    <a:close/>
                    <a:moveTo>
                      <a:pt x="451623" y="76620"/>
                    </a:moveTo>
                    <a:cubicBezTo>
                      <a:pt x="476025" y="76620"/>
                      <a:pt x="499885" y="78938"/>
                      <a:pt x="522995" y="83366"/>
                    </a:cubicBezTo>
                    <a:lnTo>
                      <a:pt x="525217" y="84011"/>
                    </a:lnTo>
                    <a:lnTo>
                      <a:pt x="525217" y="152331"/>
                    </a:lnTo>
                    <a:lnTo>
                      <a:pt x="514604" y="149037"/>
                    </a:lnTo>
                    <a:cubicBezTo>
                      <a:pt x="494363" y="144895"/>
                      <a:pt x="473406" y="142720"/>
                      <a:pt x="451941" y="142720"/>
                    </a:cubicBezTo>
                    <a:cubicBezTo>
                      <a:pt x="280221" y="142720"/>
                      <a:pt x="141014" y="281926"/>
                      <a:pt x="141014" y="453646"/>
                    </a:cubicBezTo>
                    <a:lnTo>
                      <a:pt x="74596" y="453646"/>
                    </a:lnTo>
                    <a:lnTo>
                      <a:pt x="76542" y="415098"/>
                    </a:lnTo>
                    <a:cubicBezTo>
                      <a:pt x="95850" y="224980"/>
                      <a:pt x="256411" y="76620"/>
                      <a:pt x="451623" y="76620"/>
                    </a:cubicBezTo>
                    <a:close/>
                    <a:moveTo>
                      <a:pt x="224391" y="61240"/>
                    </a:moveTo>
                    <a:lnTo>
                      <a:pt x="204286" y="73454"/>
                    </a:lnTo>
                    <a:lnTo>
                      <a:pt x="211414" y="68545"/>
                    </a:lnTo>
                    <a:close/>
                    <a:moveTo>
                      <a:pt x="262532" y="41523"/>
                    </a:moveTo>
                    <a:lnTo>
                      <a:pt x="240937" y="51926"/>
                    </a:lnTo>
                    <a:lnTo>
                      <a:pt x="247231" y="48384"/>
                    </a:lnTo>
                    <a:close/>
                    <a:moveTo>
                      <a:pt x="302908" y="25334"/>
                    </a:moveTo>
                    <a:lnTo>
                      <a:pt x="279670" y="33840"/>
                    </a:lnTo>
                    <a:lnTo>
                      <a:pt x="284964" y="31467"/>
                    </a:lnTo>
                    <a:close/>
                    <a:moveTo>
                      <a:pt x="345630" y="12880"/>
                    </a:moveTo>
                    <a:lnTo>
                      <a:pt x="320279" y="19399"/>
                    </a:lnTo>
                    <a:lnTo>
                      <a:pt x="324425" y="17982"/>
                    </a:lnTo>
                    <a:close/>
                    <a:moveTo>
                      <a:pt x="510956" y="4367"/>
                    </a:moveTo>
                    <a:lnTo>
                      <a:pt x="525217" y="6406"/>
                    </a:lnTo>
                    <a:lnTo>
                      <a:pt x="525217" y="6544"/>
                    </a:lnTo>
                    <a:close/>
                    <a:moveTo>
                      <a:pt x="391653" y="4367"/>
                    </a:moveTo>
                    <a:lnTo>
                      <a:pt x="362558" y="8808"/>
                    </a:lnTo>
                    <a:lnTo>
                      <a:pt x="365428" y="8117"/>
                    </a:lnTo>
                    <a:close/>
                    <a:moveTo>
                      <a:pt x="451304" y="0"/>
                    </a:moveTo>
                    <a:lnTo>
                      <a:pt x="406303" y="2273"/>
                    </a:lnTo>
                    <a:lnTo>
                      <a:pt x="407784" y="2061"/>
                    </a:lnTo>
                    <a:cubicBezTo>
                      <a:pt x="422107" y="697"/>
                      <a:pt x="436624" y="0"/>
                      <a:pt x="451304" y="0"/>
                    </a:cubicBezTo>
                    <a:close/>
                    <a:moveTo>
                      <a:pt x="451304" y="0"/>
                    </a:moveTo>
                    <a:cubicBezTo>
                      <a:pt x="465985" y="0"/>
                      <a:pt x="480502" y="697"/>
                      <a:pt x="494825" y="2061"/>
                    </a:cubicBezTo>
                    <a:lnTo>
                      <a:pt x="496306" y="2273"/>
                    </a:lnTo>
                    <a:close/>
                  </a:path>
                </a:pathLst>
              </a:custGeom>
              <a:solidFill>
                <a:srgbClr val="84C4A9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자유형 83"/>
              <p:cNvSpPr/>
              <p:nvPr/>
            </p:nvSpPr>
            <p:spPr>
              <a:xfrm>
                <a:off x="11230478" y="863735"/>
                <a:ext cx="384203" cy="310927"/>
              </a:xfrm>
              <a:custGeom>
                <a:avLst/>
                <a:gdLst>
                  <a:gd name="connsiteX0" fmla="*/ 310926 w 384203"/>
                  <a:gd name="connsiteY0" fmla="*/ 0 h 310927"/>
                  <a:gd name="connsiteX1" fmla="*/ 373589 w 384203"/>
                  <a:gd name="connsiteY1" fmla="*/ 6317 h 310927"/>
                  <a:gd name="connsiteX2" fmla="*/ 384203 w 384203"/>
                  <a:gd name="connsiteY2" fmla="*/ 9612 h 310927"/>
                  <a:gd name="connsiteX3" fmla="*/ 384203 w 384203"/>
                  <a:gd name="connsiteY3" fmla="*/ 79381 h 310927"/>
                  <a:gd name="connsiteX4" fmla="*/ 310926 w 384203"/>
                  <a:gd name="connsiteY4" fmla="*/ 64587 h 310927"/>
                  <a:gd name="connsiteX5" fmla="*/ 64587 w 384203"/>
                  <a:gd name="connsiteY5" fmla="*/ 310927 h 310927"/>
                  <a:gd name="connsiteX6" fmla="*/ 0 w 384203"/>
                  <a:gd name="connsiteY6" fmla="*/ 310927 h 310927"/>
                  <a:gd name="connsiteX7" fmla="*/ 310926 w 384203"/>
                  <a:gd name="connsiteY7" fmla="*/ 0 h 310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4203" h="310927">
                    <a:moveTo>
                      <a:pt x="310926" y="0"/>
                    </a:moveTo>
                    <a:cubicBezTo>
                      <a:pt x="332391" y="0"/>
                      <a:pt x="353348" y="2175"/>
                      <a:pt x="373589" y="6317"/>
                    </a:cubicBezTo>
                    <a:lnTo>
                      <a:pt x="384203" y="9612"/>
                    </a:lnTo>
                    <a:lnTo>
                      <a:pt x="384203" y="79381"/>
                    </a:lnTo>
                    <a:lnTo>
                      <a:pt x="310926" y="64587"/>
                    </a:lnTo>
                    <a:cubicBezTo>
                      <a:pt x="174877" y="64587"/>
                      <a:pt x="64587" y="174877"/>
                      <a:pt x="64587" y="310927"/>
                    </a:cubicBezTo>
                    <a:lnTo>
                      <a:pt x="0" y="310927"/>
                    </a:lnTo>
                    <a:cubicBezTo>
                      <a:pt x="0" y="139207"/>
                      <a:pt x="139206" y="0"/>
                      <a:pt x="310926" y="0"/>
                    </a:cubicBezTo>
                    <a:close/>
                  </a:path>
                </a:pathLst>
              </a:custGeom>
              <a:solidFill>
                <a:srgbClr val="F2DE84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자유형 84"/>
              <p:cNvSpPr/>
              <p:nvPr/>
            </p:nvSpPr>
            <p:spPr>
              <a:xfrm>
                <a:off x="11295065" y="928322"/>
                <a:ext cx="319616" cy="246339"/>
              </a:xfrm>
              <a:custGeom>
                <a:avLst/>
                <a:gdLst>
                  <a:gd name="connsiteX0" fmla="*/ 246339 w 319616"/>
                  <a:gd name="connsiteY0" fmla="*/ 0 h 246339"/>
                  <a:gd name="connsiteX1" fmla="*/ 319616 w 319616"/>
                  <a:gd name="connsiteY1" fmla="*/ 14794 h 246339"/>
                  <a:gd name="connsiteX2" fmla="*/ 319616 w 319616"/>
                  <a:gd name="connsiteY2" fmla="*/ 79239 h 246339"/>
                  <a:gd name="connsiteX3" fmla="*/ 317526 w 319616"/>
                  <a:gd name="connsiteY3" fmla="*/ 77829 h 246339"/>
                  <a:gd name="connsiteX4" fmla="*/ 246340 w 319616"/>
                  <a:gd name="connsiteY4" fmla="*/ 63457 h 246339"/>
                  <a:gd name="connsiteX5" fmla="*/ 63458 w 319616"/>
                  <a:gd name="connsiteY5" fmla="*/ 246339 h 246339"/>
                  <a:gd name="connsiteX6" fmla="*/ 0 w 319616"/>
                  <a:gd name="connsiteY6" fmla="*/ 246339 h 246339"/>
                  <a:gd name="connsiteX7" fmla="*/ 246339 w 319616"/>
                  <a:gd name="connsiteY7" fmla="*/ 0 h 24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9616" h="246339">
                    <a:moveTo>
                      <a:pt x="246339" y="0"/>
                    </a:moveTo>
                    <a:lnTo>
                      <a:pt x="319616" y="14794"/>
                    </a:lnTo>
                    <a:lnTo>
                      <a:pt x="319616" y="79239"/>
                    </a:lnTo>
                    <a:lnTo>
                      <a:pt x="317526" y="77829"/>
                    </a:lnTo>
                    <a:cubicBezTo>
                      <a:pt x="295646" y="68575"/>
                      <a:pt x="271591" y="63457"/>
                      <a:pt x="246340" y="63457"/>
                    </a:cubicBezTo>
                    <a:cubicBezTo>
                      <a:pt x="145337" y="63457"/>
                      <a:pt x="63458" y="145336"/>
                      <a:pt x="63458" y="246339"/>
                    </a:cubicBezTo>
                    <a:lnTo>
                      <a:pt x="0" y="246339"/>
                    </a:lnTo>
                    <a:cubicBezTo>
                      <a:pt x="0" y="110290"/>
                      <a:pt x="110290" y="0"/>
                      <a:pt x="246339" y="0"/>
                    </a:cubicBezTo>
                    <a:close/>
                  </a:path>
                </a:pathLst>
              </a:custGeom>
              <a:solidFill>
                <a:srgbClr val="F5AB8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88" name="TextBox 87"/>
          <p:cNvSpPr txBox="1"/>
          <p:nvPr/>
        </p:nvSpPr>
        <p:spPr>
          <a:xfrm>
            <a:off x="973749" y="730470"/>
            <a:ext cx="508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1.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993452" y="2503343"/>
            <a:ext cx="508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997087" y="4222796"/>
            <a:ext cx="508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528119" y="5373560"/>
            <a:ext cx="11042671" cy="756576"/>
            <a:chOff x="572010" y="418086"/>
            <a:chExt cx="11042671" cy="756576"/>
          </a:xfrm>
        </p:grpSpPr>
        <p:grpSp>
          <p:nvGrpSpPr>
            <p:cNvPr id="93" name="그룹 92"/>
            <p:cNvGrpSpPr/>
            <p:nvPr/>
          </p:nvGrpSpPr>
          <p:grpSpPr>
            <a:xfrm>
              <a:off x="572010" y="418086"/>
              <a:ext cx="11042671" cy="731520"/>
              <a:chOff x="572010" y="341886"/>
              <a:chExt cx="11042671" cy="731520"/>
            </a:xfrm>
          </p:grpSpPr>
          <p:sp>
            <p:nvSpPr>
              <p:cNvPr id="102" name="모서리가 둥근 직사각형 101"/>
              <p:cNvSpPr/>
              <p:nvPr/>
            </p:nvSpPr>
            <p:spPr>
              <a:xfrm>
                <a:off x="572010" y="362356"/>
                <a:ext cx="930782" cy="705791"/>
              </a:xfrm>
              <a:prstGeom prst="roundRect">
                <a:avLst>
                  <a:gd name="adj" fmla="val 22789"/>
                </a:avLst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모서리가 둥근 직사각형 102"/>
              <p:cNvSpPr/>
              <p:nvPr/>
            </p:nvSpPr>
            <p:spPr>
              <a:xfrm>
                <a:off x="1491596" y="341886"/>
                <a:ext cx="10123085" cy="731520"/>
              </a:xfrm>
              <a:prstGeom prst="roundRect">
                <a:avLst>
                  <a:gd name="adj" fmla="val 17687"/>
                </a:avLst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2400" b="1" dirty="0" smtClean="0">
                    <a:solidFill>
                      <a:schemeClr val="tx1"/>
                    </a:solidFill>
                    <a:latin typeface="나눔스퀘어라운드 Bold"/>
                  </a:rPr>
                  <a:t>소스 설명 </a:t>
                </a:r>
                <a:endParaRPr lang="ko-KR" altLang="en-US" sz="2400" b="1" dirty="0">
                  <a:solidFill>
                    <a:schemeClr val="tx1"/>
                  </a:solidFill>
                  <a:latin typeface="나눔스퀘어라운드 Bold"/>
                </a:endParaRPr>
              </a:p>
            </p:txBody>
          </p:sp>
        </p:grpSp>
        <p:grpSp>
          <p:nvGrpSpPr>
            <p:cNvPr id="94" name="그룹 93"/>
            <p:cNvGrpSpPr/>
            <p:nvPr/>
          </p:nvGrpSpPr>
          <p:grpSpPr>
            <a:xfrm>
              <a:off x="10918123" y="550514"/>
              <a:ext cx="696558" cy="624148"/>
              <a:chOff x="10918123" y="550514"/>
              <a:chExt cx="696558" cy="624148"/>
            </a:xfrm>
          </p:grpSpPr>
          <p:sp>
            <p:nvSpPr>
              <p:cNvPr id="95" name="자유형 94"/>
              <p:cNvSpPr/>
              <p:nvPr/>
            </p:nvSpPr>
            <p:spPr>
              <a:xfrm>
                <a:off x="11358523" y="991780"/>
                <a:ext cx="256158" cy="182882"/>
              </a:xfrm>
              <a:custGeom>
                <a:avLst/>
                <a:gdLst>
                  <a:gd name="connsiteX0" fmla="*/ 182882 w 256158"/>
                  <a:gd name="connsiteY0" fmla="*/ 0 h 182882"/>
                  <a:gd name="connsiteX1" fmla="*/ 254068 w 256158"/>
                  <a:gd name="connsiteY1" fmla="*/ 14372 h 182882"/>
                  <a:gd name="connsiteX2" fmla="*/ 256158 w 256158"/>
                  <a:gd name="connsiteY2" fmla="*/ 15781 h 182882"/>
                  <a:gd name="connsiteX3" fmla="*/ 256158 w 256158"/>
                  <a:gd name="connsiteY3" fmla="*/ 86771 h 182882"/>
                  <a:gd name="connsiteX4" fmla="*/ 230727 w 256158"/>
                  <a:gd name="connsiteY4" fmla="*/ 69625 h 182882"/>
                  <a:gd name="connsiteX5" fmla="*/ 182882 w 256158"/>
                  <a:gd name="connsiteY5" fmla="*/ 59965 h 182882"/>
                  <a:gd name="connsiteX6" fmla="*/ 59965 w 256158"/>
                  <a:gd name="connsiteY6" fmla="*/ 182882 h 182882"/>
                  <a:gd name="connsiteX7" fmla="*/ 0 w 256158"/>
                  <a:gd name="connsiteY7" fmla="*/ 182882 h 182882"/>
                  <a:gd name="connsiteX8" fmla="*/ 182882 w 256158"/>
                  <a:gd name="connsiteY8" fmla="*/ 0 h 18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6158" h="182882">
                    <a:moveTo>
                      <a:pt x="182882" y="0"/>
                    </a:moveTo>
                    <a:cubicBezTo>
                      <a:pt x="208133" y="0"/>
                      <a:pt x="232188" y="5117"/>
                      <a:pt x="254068" y="14372"/>
                    </a:cubicBezTo>
                    <a:lnTo>
                      <a:pt x="256158" y="15781"/>
                    </a:lnTo>
                    <a:lnTo>
                      <a:pt x="256158" y="86771"/>
                    </a:lnTo>
                    <a:lnTo>
                      <a:pt x="230727" y="69625"/>
                    </a:lnTo>
                    <a:cubicBezTo>
                      <a:pt x="216021" y="63405"/>
                      <a:pt x="199853" y="59965"/>
                      <a:pt x="182882" y="59965"/>
                    </a:cubicBezTo>
                    <a:cubicBezTo>
                      <a:pt x="114997" y="59965"/>
                      <a:pt x="59965" y="114997"/>
                      <a:pt x="59965" y="182882"/>
                    </a:cubicBezTo>
                    <a:lnTo>
                      <a:pt x="0" y="182882"/>
                    </a:lnTo>
                    <a:cubicBezTo>
                      <a:pt x="0" y="81879"/>
                      <a:pt x="81879" y="0"/>
                      <a:pt x="182882" y="0"/>
                    </a:cubicBezTo>
                    <a:close/>
                  </a:path>
                </a:pathLst>
              </a:custGeom>
              <a:solidFill>
                <a:srgbClr val="EB7582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자유형 95"/>
              <p:cNvSpPr/>
              <p:nvPr/>
            </p:nvSpPr>
            <p:spPr>
              <a:xfrm>
                <a:off x="10918123" y="550514"/>
                <a:ext cx="696558" cy="624148"/>
              </a:xfrm>
              <a:custGeom>
                <a:avLst/>
                <a:gdLst>
                  <a:gd name="connsiteX0" fmla="*/ 624148 w 696558"/>
                  <a:gd name="connsiteY0" fmla="*/ 0 h 624148"/>
                  <a:gd name="connsiteX1" fmla="*/ 696558 w 696558"/>
                  <a:gd name="connsiteY1" fmla="*/ 7300 h 624148"/>
                  <a:gd name="connsiteX2" fmla="*/ 696558 w 696558"/>
                  <a:gd name="connsiteY2" fmla="*/ 89986 h 624148"/>
                  <a:gd name="connsiteX3" fmla="*/ 622645 w 696558"/>
                  <a:gd name="connsiteY3" fmla="*/ 82534 h 624148"/>
                  <a:gd name="connsiteX4" fmla="*/ 81032 w 696558"/>
                  <a:gd name="connsiteY4" fmla="*/ 624148 h 624148"/>
                  <a:gd name="connsiteX5" fmla="*/ 0 w 696558"/>
                  <a:gd name="connsiteY5" fmla="*/ 624148 h 624148"/>
                  <a:gd name="connsiteX6" fmla="*/ 624148 w 696558"/>
                  <a:gd name="connsiteY6" fmla="*/ 0 h 624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96558" h="624148">
                    <a:moveTo>
                      <a:pt x="624148" y="0"/>
                    </a:moveTo>
                    <a:lnTo>
                      <a:pt x="696558" y="7300"/>
                    </a:lnTo>
                    <a:lnTo>
                      <a:pt x="696558" y="89986"/>
                    </a:lnTo>
                    <a:lnTo>
                      <a:pt x="622645" y="82534"/>
                    </a:lnTo>
                    <a:cubicBezTo>
                      <a:pt x="323521" y="82534"/>
                      <a:pt x="81032" y="325023"/>
                      <a:pt x="81032" y="624148"/>
                    </a:cubicBezTo>
                    <a:lnTo>
                      <a:pt x="0" y="624148"/>
                    </a:lnTo>
                    <a:cubicBezTo>
                      <a:pt x="0" y="279440"/>
                      <a:pt x="279440" y="0"/>
                      <a:pt x="624148" y="0"/>
                    </a:cubicBezTo>
                    <a:close/>
                  </a:path>
                </a:pathLst>
              </a:custGeom>
              <a:solidFill>
                <a:srgbClr val="CABBD9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자유형 96"/>
              <p:cNvSpPr/>
              <p:nvPr/>
            </p:nvSpPr>
            <p:spPr>
              <a:xfrm>
                <a:off x="10999155" y="633049"/>
                <a:ext cx="615526" cy="541613"/>
              </a:xfrm>
              <a:custGeom>
                <a:avLst/>
                <a:gdLst>
                  <a:gd name="connsiteX0" fmla="*/ 541613 w 615526"/>
                  <a:gd name="connsiteY0" fmla="*/ 0 h 541613"/>
                  <a:gd name="connsiteX1" fmla="*/ 615526 w 615526"/>
                  <a:gd name="connsiteY1" fmla="*/ 7451 h 541613"/>
                  <a:gd name="connsiteX2" fmla="*/ 615526 w 615526"/>
                  <a:gd name="connsiteY2" fmla="*/ 95418 h 541613"/>
                  <a:gd name="connsiteX3" fmla="*/ 541613 w 615526"/>
                  <a:gd name="connsiteY3" fmla="*/ 87967 h 541613"/>
                  <a:gd name="connsiteX4" fmla="*/ 87967 w 615526"/>
                  <a:gd name="connsiteY4" fmla="*/ 541613 h 541613"/>
                  <a:gd name="connsiteX5" fmla="*/ 0 w 615526"/>
                  <a:gd name="connsiteY5" fmla="*/ 541613 h 541613"/>
                  <a:gd name="connsiteX6" fmla="*/ 541613 w 615526"/>
                  <a:gd name="connsiteY6" fmla="*/ 0 h 541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15526" h="541613">
                    <a:moveTo>
                      <a:pt x="541613" y="0"/>
                    </a:moveTo>
                    <a:lnTo>
                      <a:pt x="615526" y="7451"/>
                    </a:lnTo>
                    <a:lnTo>
                      <a:pt x="615526" y="95418"/>
                    </a:lnTo>
                    <a:lnTo>
                      <a:pt x="541613" y="87967"/>
                    </a:lnTo>
                    <a:cubicBezTo>
                      <a:pt x="291071" y="87967"/>
                      <a:pt x="87967" y="291071"/>
                      <a:pt x="87967" y="541613"/>
                    </a:cubicBezTo>
                    <a:lnTo>
                      <a:pt x="0" y="541613"/>
                    </a:lnTo>
                    <a:cubicBezTo>
                      <a:pt x="0" y="242489"/>
                      <a:pt x="242489" y="0"/>
                      <a:pt x="541613" y="0"/>
                    </a:cubicBezTo>
                    <a:close/>
                  </a:path>
                </a:pathLst>
              </a:custGeom>
              <a:solidFill>
                <a:srgbClr val="91C4E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자유형 97"/>
              <p:cNvSpPr/>
              <p:nvPr/>
            </p:nvSpPr>
            <p:spPr>
              <a:xfrm>
                <a:off x="11087122" y="721015"/>
                <a:ext cx="527559" cy="453647"/>
              </a:xfrm>
              <a:custGeom>
                <a:avLst/>
                <a:gdLst>
                  <a:gd name="connsiteX0" fmla="*/ 453646 w 527559"/>
                  <a:gd name="connsiteY0" fmla="*/ 0 h 453647"/>
                  <a:gd name="connsiteX1" fmla="*/ 527559 w 527559"/>
                  <a:gd name="connsiteY1" fmla="*/ 7451 h 453647"/>
                  <a:gd name="connsiteX2" fmla="*/ 527559 w 527559"/>
                  <a:gd name="connsiteY2" fmla="*/ 84039 h 453647"/>
                  <a:gd name="connsiteX3" fmla="*/ 453965 w 527559"/>
                  <a:gd name="connsiteY3" fmla="*/ 76620 h 453647"/>
                  <a:gd name="connsiteX4" fmla="*/ 76938 w 527559"/>
                  <a:gd name="connsiteY4" fmla="*/ 453647 h 453647"/>
                  <a:gd name="connsiteX5" fmla="*/ 0 w 527559"/>
                  <a:gd name="connsiteY5" fmla="*/ 453647 h 453647"/>
                  <a:gd name="connsiteX6" fmla="*/ 453646 w 527559"/>
                  <a:gd name="connsiteY6" fmla="*/ 0 h 453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27559" h="453647">
                    <a:moveTo>
                      <a:pt x="453646" y="0"/>
                    </a:moveTo>
                    <a:lnTo>
                      <a:pt x="527559" y="7451"/>
                    </a:lnTo>
                    <a:lnTo>
                      <a:pt x="527559" y="84039"/>
                    </a:lnTo>
                    <a:lnTo>
                      <a:pt x="453965" y="76620"/>
                    </a:lnTo>
                    <a:cubicBezTo>
                      <a:pt x="245739" y="76620"/>
                      <a:pt x="76938" y="245421"/>
                      <a:pt x="76938" y="453647"/>
                    </a:cubicBezTo>
                    <a:lnTo>
                      <a:pt x="0" y="453647"/>
                    </a:lnTo>
                    <a:cubicBezTo>
                      <a:pt x="0" y="203105"/>
                      <a:pt x="203104" y="0"/>
                      <a:pt x="453646" y="0"/>
                    </a:cubicBezTo>
                    <a:close/>
                  </a:path>
                </a:pathLst>
              </a:custGeom>
              <a:solidFill>
                <a:srgbClr val="AED4F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자유형 98"/>
              <p:cNvSpPr/>
              <p:nvPr/>
            </p:nvSpPr>
            <p:spPr>
              <a:xfrm>
                <a:off x="11089464" y="721015"/>
                <a:ext cx="525217" cy="453646"/>
              </a:xfrm>
              <a:custGeom>
                <a:avLst/>
                <a:gdLst>
                  <a:gd name="connsiteX0" fmla="*/ 6670 w 525217"/>
                  <a:gd name="connsiteY0" fmla="*/ 363564 h 453646"/>
                  <a:gd name="connsiteX1" fmla="*/ 0 w 525217"/>
                  <a:gd name="connsiteY1" fmla="*/ 407264 h 453646"/>
                  <a:gd name="connsiteX2" fmla="*/ 6316 w 525217"/>
                  <a:gd name="connsiteY2" fmla="*/ 364993 h 453646"/>
                  <a:gd name="connsiteX3" fmla="*/ 17387 w 525217"/>
                  <a:gd name="connsiteY3" fmla="*/ 321337 h 453646"/>
                  <a:gd name="connsiteX4" fmla="*/ 10164 w 525217"/>
                  <a:gd name="connsiteY4" fmla="*/ 349429 h 453646"/>
                  <a:gd name="connsiteX5" fmla="*/ 16428 w 525217"/>
                  <a:gd name="connsiteY5" fmla="*/ 324087 h 453646"/>
                  <a:gd name="connsiteX6" fmla="*/ 31945 w 525217"/>
                  <a:gd name="connsiteY6" fmla="*/ 280789 h 453646"/>
                  <a:gd name="connsiteX7" fmla="*/ 23047 w 525217"/>
                  <a:gd name="connsiteY7" fmla="*/ 305101 h 453646"/>
                  <a:gd name="connsiteX8" fmla="*/ 30148 w 525217"/>
                  <a:gd name="connsiteY8" fmla="*/ 284734 h 453646"/>
                  <a:gd name="connsiteX9" fmla="*/ 50140 w 525217"/>
                  <a:gd name="connsiteY9" fmla="*/ 242126 h 453646"/>
                  <a:gd name="connsiteX10" fmla="*/ 39486 w 525217"/>
                  <a:gd name="connsiteY10" fmla="*/ 264242 h 453646"/>
                  <a:gd name="connsiteX11" fmla="*/ 47287 w 525217"/>
                  <a:gd name="connsiteY11" fmla="*/ 247123 h 453646"/>
                  <a:gd name="connsiteX12" fmla="*/ 71765 w 525217"/>
                  <a:gd name="connsiteY12" fmla="*/ 205554 h 453646"/>
                  <a:gd name="connsiteX13" fmla="*/ 59387 w 525217"/>
                  <a:gd name="connsiteY13" fmla="*/ 225928 h 453646"/>
                  <a:gd name="connsiteX14" fmla="*/ 67658 w 525217"/>
                  <a:gd name="connsiteY14" fmla="*/ 211441 h 453646"/>
                  <a:gd name="connsiteX15" fmla="*/ 96618 w 525217"/>
                  <a:gd name="connsiteY15" fmla="*/ 171278 h 453646"/>
                  <a:gd name="connsiteX16" fmla="*/ 82578 w 525217"/>
                  <a:gd name="connsiteY16" fmla="*/ 190053 h 453646"/>
                  <a:gd name="connsiteX17" fmla="*/ 91073 w 525217"/>
                  <a:gd name="connsiteY17" fmla="*/ 177876 h 453646"/>
                  <a:gd name="connsiteX18" fmla="*/ 124499 w 525217"/>
                  <a:gd name="connsiteY18" fmla="*/ 139504 h 453646"/>
                  <a:gd name="connsiteX19" fmla="*/ 108864 w 525217"/>
                  <a:gd name="connsiteY19" fmla="*/ 156707 h 453646"/>
                  <a:gd name="connsiteX20" fmla="*/ 117344 w 525217"/>
                  <a:gd name="connsiteY20" fmla="*/ 146616 h 453646"/>
                  <a:gd name="connsiteX21" fmla="*/ 155212 w 525217"/>
                  <a:gd name="connsiteY21" fmla="*/ 110436 h 453646"/>
                  <a:gd name="connsiteX22" fmla="*/ 138045 w 525217"/>
                  <a:gd name="connsiteY22" fmla="*/ 126038 h 453646"/>
                  <a:gd name="connsiteX23" fmla="*/ 146283 w 525217"/>
                  <a:gd name="connsiteY23" fmla="*/ 117849 h 453646"/>
                  <a:gd name="connsiteX24" fmla="*/ 188568 w 525217"/>
                  <a:gd name="connsiteY24" fmla="*/ 84280 h 453646"/>
                  <a:gd name="connsiteX25" fmla="*/ 169920 w 525217"/>
                  <a:gd name="connsiteY25" fmla="*/ 98224 h 453646"/>
                  <a:gd name="connsiteX26" fmla="*/ 177702 w 525217"/>
                  <a:gd name="connsiteY26" fmla="*/ 91763 h 453646"/>
                  <a:gd name="connsiteX27" fmla="*/ 451623 w 525217"/>
                  <a:gd name="connsiteY27" fmla="*/ 76620 h 453646"/>
                  <a:gd name="connsiteX28" fmla="*/ 522995 w 525217"/>
                  <a:gd name="connsiteY28" fmla="*/ 83366 h 453646"/>
                  <a:gd name="connsiteX29" fmla="*/ 525217 w 525217"/>
                  <a:gd name="connsiteY29" fmla="*/ 84011 h 453646"/>
                  <a:gd name="connsiteX30" fmla="*/ 525217 w 525217"/>
                  <a:gd name="connsiteY30" fmla="*/ 152331 h 453646"/>
                  <a:gd name="connsiteX31" fmla="*/ 514604 w 525217"/>
                  <a:gd name="connsiteY31" fmla="*/ 149037 h 453646"/>
                  <a:gd name="connsiteX32" fmla="*/ 451941 w 525217"/>
                  <a:gd name="connsiteY32" fmla="*/ 142720 h 453646"/>
                  <a:gd name="connsiteX33" fmla="*/ 141014 w 525217"/>
                  <a:gd name="connsiteY33" fmla="*/ 453646 h 453646"/>
                  <a:gd name="connsiteX34" fmla="*/ 74596 w 525217"/>
                  <a:gd name="connsiteY34" fmla="*/ 453646 h 453646"/>
                  <a:gd name="connsiteX35" fmla="*/ 76542 w 525217"/>
                  <a:gd name="connsiteY35" fmla="*/ 415098 h 453646"/>
                  <a:gd name="connsiteX36" fmla="*/ 451623 w 525217"/>
                  <a:gd name="connsiteY36" fmla="*/ 76620 h 453646"/>
                  <a:gd name="connsiteX37" fmla="*/ 224391 w 525217"/>
                  <a:gd name="connsiteY37" fmla="*/ 61240 h 453646"/>
                  <a:gd name="connsiteX38" fmla="*/ 204286 w 525217"/>
                  <a:gd name="connsiteY38" fmla="*/ 73454 h 453646"/>
                  <a:gd name="connsiteX39" fmla="*/ 211414 w 525217"/>
                  <a:gd name="connsiteY39" fmla="*/ 68545 h 453646"/>
                  <a:gd name="connsiteX40" fmla="*/ 262532 w 525217"/>
                  <a:gd name="connsiteY40" fmla="*/ 41523 h 453646"/>
                  <a:gd name="connsiteX41" fmla="*/ 240937 w 525217"/>
                  <a:gd name="connsiteY41" fmla="*/ 51926 h 453646"/>
                  <a:gd name="connsiteX42" fmla="*/ 247231 w 525217"/>
                  <a:gd name="connsiteY42" fmla="*/ 48384 h 453646"/>
                  <a:gd name="connsiteX43" fmla="*/ 302908 w 525217"/>
                  <a:gd name="connsiteY43" fmla="*/ 25334 h 453646"/>
                  <a:gd name="connsiteX44" fmla="*/ 279670 w 525217"/>
                  <a:gd name="connsiteY44" fmla="*/ 33840 h 453646"/>
                  <a:gd name="connsiteX45" fmla="*/ 284964 w 525217"/>
                  <a:gd name="connsiteY45" fmla="*/ 31467 h 453646"/>
                  <a:gd name="connsiteX46" fmla="*/ 345630 w 525217"/>
                  <a:gd name="connsiteY46" fmla="*/ 12880 h 453646"/>
                  <a:gd name="connsiteX47" fmla="*/ 320279 w 525217"/>
                  <a:gd name="connsiteY47" fmla="*/ 19399 h 453646"/>
                  <a:gd name="connsiteX48" fmla="*/ 324425 w 525217"/>
                  <a:gd name="connsiteY48" fmla="*/ 17982 h 453646"/>
                  <a:gd name="connsiteX49" fmla="*/ 510956 w 525217"/>
                  <a:gd name="connsiteY49" fmla="*/ 4367 h 453646"/>
                  <a:gd name="connsiteX50" fmla="*/ 525217 w 525217"/>
                  <a:gd name="connsiteY50" fmla="*/ 6406 h 453646"/>
                  <a:gd name="connsiteX51" fmla="*/ 525217 w 525217"/>
                  <a:gd name="connsiteY51" fmla="*/ 6544 h 453646"/>
                  <a:gd name="connsiteX52" fmla="*/ 391653 w 525217"/>
                  <a:gd name="connsiteY52" fmla="*/ 4367 h 453646"/>
                  <a:gd name="connsiteX53" fmla="*/ 362558 w 525217"/>
                  <a:gd name="connsiteY53" fmla="*/ 8808 h 453646"/>
                  <a:gd name="connsiteX54" fmla="*/ 365428 w 525217"/>
                  <a:gd name="connsiteY54" fmla="*/ 8117 h 453646"/>
                  <a:gd name="connsiteX55" fmla="*/ 451304 w 525217"/>
                  <a:gd name="connsiteY55" fmla="*/ 0 h 453646"/>
                  <a:gd name="connsiteX56" fmla="*/ 406303 w 525217"/>
                  <a:gd name="connsiteY56" fmla="*/ 2273 h 453646"/>
                  <a:gd name="connsiteX57" fmla="*/ 407784 w 525217"/>
                  <a:gd name="connsiteY57" fmla="*/ 2061 h 453646"/>
                  <a:gd name="connsiteX58" fmla="*/ 451304 w 525217"/>
                  <a:gd name="connsiteY58" fmla="*/ 0 h 453646"/>
                  <a:gd name="connsiteX59" fmla="*/ 451304 w 525217"/>
                  <a:gd name="connsiteY59" fmla="*/ 0 h 453646"/>
                  <a:gd name="connsiteX60" fmla="*/ 494825 w 525217"/>
                  <a:gd name="connsiteY60" fmla="*/ 2061 h 453646"/>
                  <a:gd name="connsiteX61" fmla="*/ 496306 w 525217"/>
                  <a:gd name="connsiteY61" fmla="*/ 2273 h 4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525217" h="453646">
                    <a:moveTo>
                      <a:pt x="6670" y="363564"/>
                    </a:moveTo>
                    <a:lnTo>
                      <a:pt x="0" y="407264"/>
                    </a:lnTo>
                    <a:cubicBezTo>
                      <a:pt x="1452" y="392967"/>
                      <a:pt x="3568" y="378866"/>
                      <a:pt x="6316" y="364993"/>
                    </a:cubicBezTo>
                    <a:close/>
                    <a:moveTo>
                      <a:pt x="17387" y="321337"/>
                    </a:moveTo>
                    <a:lnTo>
                      <a:pt x="10164" y="349429"/>
                    </a:lnTo>
                    <a:lnTo>
                      <a:pt x="16428" y="324087"/>
                    </a:lnTo>
                    <a:close/>
                    <a:moveTo>
                      <a:pt x="31945" y="280789"/>
                    </a:moveTo>
                    <a:lnTo>
                      <a:pt x="23047" y="305101"/>
                    </a:lnTo>
                    <a:lnTo>
                      <a:pt x="30148" y="284734"/>
                    </a:lnTo>
                    <a:close/>
                    <a:moveTo>
                      <a:pt x="50140" y="242126"/>
                    </a:moveTo>
                    <a:lnTo>
                      <a:pt x="39486" y="264242"/>
                    </a:lnTo>
                    <a:lnTo>
                      <a:pt x="47287" y="247123"/>
                    </a:lnTo>
                    <a:close/>
                    <a:moveTo>
                      <a:pt x="71765" y="205554"/>
                    </a:moveTo>
                    <a:lnTo>
                      <a:pt x="59387" y="225928"/>
                    </a:lnTo>
                    <a:lnTo>
                      <a:pt x="67658" y="211441"/>
                    </a:lnTo>
                    <a:close/>
                    <a:moveTo>
                      <a:pt x="96618" y="171278"/>
                    </a:moveTo>
                    <a:lnTo>
                      <a:pt x="82578" y="190053"/>
                    </a:lnTo>
                    <a:lnTo>
                      <a:pt x="91073" y="177876"/>
                    </a:lnTo>
                    <a:close/>
                    <a:moveTo>
                      <a:pt x="124499" y="139504"/>
                    </a:moveTo>
                    <a:lnTo>
                      <a:pt x="108864" y="156707"/>
                    </a:lnTo>
                    <a:lnTo>
                      <a:pt x="117344" y="146616"/>
                    </a:lnTo>
                    <a:close/>
                    <a:moveTo>
                      <a:pt x="155212" y="110436"/>
                    </a:moveTo>
                    <a:lnTo>
                      <a:pt x="138045" y="126038"/>
                    </a:lnTo>
                    <a:lnTo>
                      <a:pt x="146283" y="117849"/>
                    </a:lnTo>
                    <a:close/>
                    <a:moveTo>
                      <a:pt x="188568" y="84280"/>
                    </a:moveTo>
                    <a:lnTo>
                      <a:pt x="169920" y="98224"/>
                    </a:lnTo>
                    <a:lnTo>
                      <a:pt x="177702" y="91763"/>
                    </a:lnTo>
                    <a:close/>
                    <a:moveTo>
                      <a:pt x="451623" y="76620"/>
                    </a:moveTo>
                    <a:cubicBezTo>
                      <a:pt x="476025" y="76620"/>
                      <a:pt x="499885" y="78938"/>
                      <a:pt x="522995" y="83366"/>
                    </a:cubicBezTo>
                    <a:lnTo>
                      <a:pt x="525217" y="84011"/>
                    </a:lnTo>
                    <a:lnTo>
                      <a:pt x="525217" y="152331"/>
                    </a:lnTo>
                    <a:lnTo>
                      <a:pt x="514604" y="149037"/>
                    </a:lnTo>
                    <a:cubicBezTo>
                      <a:pt x="494363" y="144895"/>
                      <a:pt x="473406" y="142720"/>
                      <a:pt x="451941" y="142720"/>
                    </a:cubicBezTo>
                    <a:cubicBezTo>
                      <a:pt x="280221" y="142720"/>
                      <a:pt x="141014" y="281926"/>
                      <a:pt x="141014" y="453646"/>
                    </a:cubicBezTo>
                    <a:lnTo>
                      <a:pt x="74596" y="453646"/>
                    </a:lnTo>
                    <a:lnTo>
                      <a:pt x="76542" y="415098"/>
                    </a:lnTo>
                    <a:cubicBezTo>
                      <a:pt x="95850" y="224980"/>
                      <a:pt x="256411" y="76620"/>
                      <a:pt x="451623" y="76620"/>
                    </a:cubicBezTo>
                    <a:close/>
                    <a:moveTo>
                      <a:pt x="224391" y="61240"/>
                    </a:moveTo>
                    <a:lnTo>
                      <a:pt x="204286" y="73454"/>
                    </a:lnTo>
                    <a:lnTo>
                      <a:pt x="211414" y="68545"/>
                    </a:lnTo>
                    <a:close/>
                    <a:moveTo>
                      <a:pt x="262532" y="41523"/>
                    </a:moveTo>
                    <a:lnTo>
                      <a:pt x="240937" y="51926"/>
                    </a:lnTo>
                    <a:lnTo>
                      <a:pt x="247231" y="48384"/>
                    </a:lnTo>
                    <a:close/>
                    <a:moveTo>
                      <a:pt x="302908" y="25334"/>
                    </a:moveTo>
                    <a:lnTo>
                      <a:pt x="279670" y="33840"/>
                    </a:lnTo>
                    <a:lnTo>
                      <a:pt x="284964" y="31467"/>
                    </a:lnTo>
                    <a:close/>
                    <a:moveTo>
                      <a:pt x="345630" y="12880"/>
                    </a:moveTo>
                    <a:lnTo>
                      <a:pt x="320279" y="19399"/>
                    </a:lnTo>
                    <a:lnTo>
                      <a:pt x="324425" y="17982"/>
                    </a:lnTo>
                    <a:close/>
                    <a:moveTo>
                      <a:pt x="510956" y="4367"/>
                    </a:moveTo>
                    <a:lnTo>
                      <a:pt x="525217" y="6406"/>
                    </a:lnTo>
                    <a:lnTo>
                      <a:pt x="525217" y="6544"/>
                    </a:lnTo>
                    <a:close/>
                    <a:moveTo>
                      <a:pt x="391653" y="4367"/>
                    </a:moveTo>
                    <a:lnTo>
                      <a:pt x="362558" y="8808"/>
                    </a:lnTo>
                    <a:lnTo>
                      <a:pt x="365428" y="8117"/>
                    </a:lnTo>
                    <a:close/>
                    <a:moveTo>
                      <a:pt x="451304" y="0"/>
                    </a:moveTo>
                    <a:lnTo>
                      <a:pt x="406303" y="2273"/>
                    </a:lnTo>
                    <a:lnTo>
                      <a:pt x="407784" y="2061"/>
                    </a:lnTo>
                    <a:cubicBezTo>
                      <a:pt x="422107" y="697"/>
                      <a:pt x="436624" y="0"/>
                      <a:pt x="451304" y="0"/>
                    </a:cubicBezTo>
                    <a:close/>
                    <a:moveTo>
                      <a:pt x="451304" y="0"/>
                    </a:moveTo>
                    <a:cubicBezTo>
                      <a:pt x="465985" y="0"/>
                      <a:pt x="480502" y="697"/>
                      <a:pt x="494825" y="2061"/>
                    </a:cubicBezTo>
                    <a:lnTo>
                      <a:pt x="496306" y="2273"/>
                    </a:lnTo>
                    <a:close/>
                  </a:path>
                </a:pathLst>
              </a:custGeom>
              <a:solidFill>
                <a:srgbClr val="84C4A9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자유형 99"/>
              <p:cNvSpPr/>
              <p:nvPr/>
            </p:nvSpPr>
            <p:spPr>
              <a:xfrm>
                <a:off x="11230478" y="863735"/>
                <a:ext cx="384203" cy="310927"/>
              </a:xfrm>
              <a:custGeom>
                <a:avLst/>
                <a:gdLst>
                  <a:gd name="connsiteX0" fmla="*/ 310926 w 384203"/>
                  <a:gd name="connsiteY0" fmla="*/ 0 h 310927"/>
                  <a:gd name="connsiteX1" fmla="*/ 373589 w 384203"/>
                  <a:gd name="connsiteY1" fmla="*/ 6317 h 310927"/>
                  <a:gd name="connsiteX2" fmla="*/ 384203 w 384203"/>
                  <a:gd name="connsiteY2" fmla="*/ 9612 h 310927"/>
                  <a:gd name="connsiteX3" fmla="*/ 384203 w 384203"/>
                  <a:gd name="connsiteY3" fmla="*/ 79381 h 310927"/>
                  <a:gd name="connsiteX4" fmla="*/ 310926 w 384203"/>
                  <a:gd name="connsiteY4" fmla="*/ 64587 h 310927"/>
                  <a:gd name="connsiteX5" fmla="*/ 64587 w 384203"/>
                  <a:gd name="connsiteY5" fmla="*/ 310927 h 310927"/>
                  <a:gd name="connsiteX6" fmla="*/ 0 w 384203"/>
                  <a:gd name="connsiteY6" fmla="*/ 310927 h 310927"/>
                  <a:gd name="connsiteX7" fmla="*/ 310926 w 384203"/>
                  <a:gd name="connsiteY7" fmla="*/ 0 h 310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4203" h="310927">
                    <a:moveTo>
                      <a:pt x="310926" y="0"/>
                    </a:moveTo>
                    <a:cubicBezTo>
                      <a:pt x="332391" y="0"/>
                      <a:pt x="353348" y="2175"/>
                      <a:pt x="373589" y="6317"/>
                    </a:cubicBezTo>
                    <a:lnTo>
                      <a:pt x="384203" y="9612"/>
                    </a:lnTo>
                    <a:lnTo>
                      <a:pt x="384203" y="79381"/>
                    </a:lnTo>
                    <a:lnTo>
                      <a:pt x="310926" y="64587"/>
                    </a:lnTo>
                    <a:cubicBezTo>
                      <a:pt x="174877" y="64587"/>
                      <a:pt x="64587" y="174877"/>
                      <a:pt x="64587" y="310927"/>
                    </a:cubicBezTo>
                    <a:lnTo>
                      <a:pt x="0" y="310927"/>
                    </a:lnTo>
                    <a:cubicBezTo>
                      <a:pt x="0" y="139207"/>
                      <a:pt x="139206" y="0"/>
                      <a:pt x="310926" y="0"/>
                    </a:cubicBezTo>
                    <a:close/>
                  </a:path>
                </a:pathLst>
              </a:custGeom>
              <a:solidFill>
                <a:srgbClr val="F2DE84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자유형 100"/>
              <p:cNvSpPr/>
              <p:nvPr/>
            </p:nvSpPr>
            <p:spPr>
              <a:xfrm>
                <a:off x="11295065" y="928322"/>
                <a:ext cx="319616" cy="246339"/>
              </a:xfrm>
              <a:custGeom>
                <a:avLst/>
                <a:gdLst>
                  <a:gd name="connsiteX0" fmla="*/ 246339 w 319616"/>
                  <a:gd name="connsiteY0" fmla="*/ 0 h 246339"/>
                  <a:gd name="connsiteX1" fmla="*/ 319616 w 319616"/>
                  <a:gd name="connsiteY1" fmla="*/ 14794 h 246339"/>
                  <a:gd name="connsiteX2" fmla="*/ 319616 w 319616"/>
                  <a:gd name="connsiteY2" fmla="*/ 79239 h 246339"/>
                  <a:gd name="connsiteX3" fmla="*/ 317526 w 319616"/>
                  <a:gd name="connsiteY3" fmla="*/ 77829 h 246339"/>
                  <a:gd name="connsiteX4" fmla="*/ 246340 w 319616"/>
                  <a:gd name="connsiteY4" fmla="*/ 63457 h 246339"/>
                  <a:gd name="connsiteX5" fmla="*/ 63458 w 319616"/>
                  <a:gd name="connsiteY5" fmla="*/ 246339 h 246339"/>
                  <a:gd name="connsiteX6" fmla="*/ 0 w 319616"/>
                  <a:gd name="connsiteY6" fmla="*/ 246339 h 246339"/>
                  <a:gd name="connsiteX7" fmla="*/ 246339 w 319616"/>
                  <a:gd name="connsiteY7" fmla="*/ 0 h 24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9616" h="246339">
                    <a:moveTo>
                      <a:pt x="246339" y="0"/>
                    </a:moveTo>
                    <a:lnTo>
                      <a:pt x="319616" y="14794"/>
                    </a:lnTo>
                    <a:lnTo>
                      <a:pt x="319616" y="79239"/>
                    </a:lnTo>
                    <a:lnTo>
                      <a:pt x="317526" y="77829"/>
                    </a:lnTo>
                    <a:cubicBezTo>
                      <a:pt x="295646" y="68575"/>
                      <a:pt x="271591" y="63457"/>
                      <a:pt x="246340" y="63457"/>
                    </a:cubicBezTo>
                    <a:cubicBezTo>
                      <a:pt x="145337" y="63457"/>
                      <a:pt x="63458" y="145336"/>
                      <a:pt x="63458" y="246339"/>
                    </a:cubicBezTo>
                    <a:lnTo>
                      <a:pt x="0" y="246339"/>
                    </a:lnTo>
                    <a:cubicBezTo>
                      <a:pt x="0" y="110290"/>
                      <a:pt x="110290" y="0"/>
                      <a:pt x="246339" y="0"/>
                    </a:cubicBezTo>
                    <a:close/>
                  </a:path>
                </a:pathLst>
              </a:custGeom>
              <a:solidFill>
                <a:srgbClr val="F5AB8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04" name="TextBox 103"/>
          <p:cNvSpPr txBox="1"/>
          <p:nvPr/>
        </p:nvSpPr>
        <p:spPr>
          <a:xfrm>
            <a:off x="901923" y="5520136"/>
            <a:ext cx="508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61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979802" y="2092766"/>
            <a:ext cx="82506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Open source Computer Vision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의 약자로 컴퓨터 비전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알고리즘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수학 연산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이미지 처리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비디오 캡처 등과 같은 목적을 위한 라이브러리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559701" y="443142"/>
            <a:ext cx="11054980" cy="731520"/>
            <a:chOff x="559701" y="443142"/>
            <a:chExt cx="11054980" cy="731520"/>
          </a:xfrm>
        </p:grpSpPr>
        <p:grpSp>
          <p:nvGrpSpPr>
            <p:cNvPr id="17" name="그룹 16"/>
            <p:cNvGrpSpPr/>
            <p:nvPr/>
          </p:nvGrpSpPr>
          <p:grpSpPr>
            <a:xfrm>
              <a:off x="559701" y="443142"/>
              <a:ext cx="11054980" cy="731520"/>
              <a:chOff x="559701" y="366942"/>
              <a:chExt cx="11054980" cy="731520"/>
            </a:xfrm>
          </p:grpSpPr>
          <p:sp>
            <p:nvSpPr>
              <p:cNvPr id="27" name="모서리가 둥근 직사각형 26"/>
              <p:cNvSpPr/>
              <p:nvPr/>
            </p:nvSpPr>
            <p:spPr>
              <a:xfrm>
                <a:off x="559701" y="366942"/>
                <a:ext cx="930782" cy="731520"/>
              </a:xfrm>
              <a:prstGeom prst="roundRect">
                <a:avLst>
                  <a:gd name="adj" fmla="val 22789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1491596" y="366942"/>
                <a:ext cx="10123085" cy="731520"/>
              </a:xfrm>
              <a:prstGeom prst="roundRect">
                <a:avLst>
                  <a:gd name="adj" fmla="val 17687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10918123" y="550514"/>
              <a:ext cx="696558" cy="624148"/>
              <a:chOff x="10918123" y="550514"/>
              <a:chExt cx="696558" cy="624148"/>
            </a:xfrm>
          </p:grpSpPr>
          <p:sp>
            <p:nvSpPr>
              <p:cNvPr id="20" name="자유형 19"/>
              <p:cNvSpPr/>
              <p:nvPr/>
            </p:nvSpPr>
            <p:spPr>
              <a:xfrm>
                <a:off x="11358523" y="991780"/>
                <a:ext cx="256158" cy="182882"/>
              </a:xfrm>
              <a:custGeom>
                <a:avLst/>
                <a:gdLst>
                  <a:gd name="connsiteX0" fmla="*/ 182882 w 256158"/>
                  <a:gd name="connsiteY0" fmla="*/ 0 h 182882"/>
                  <a:gd name="connsiteX1" fmla="*/ 254068 w 256158"/>
                  <a:gd name="connsiteY1" fmla="*/ 14372 h 182882"/>
                  <a:gd name="connsiteX2" fmla="*/ 256158 w 256158"/>
                  <a:gd name="connsiteY2" fmla="*/ 15781 h 182882"/>
                  <a:gd name="connsiteX3" fmla="*/ 256158 w 256158"/>
                  <a:gd name="connsiteY3" fmla="*/ 86771 h 182882"/>
                  <a:gd name="connsiteX4" fmla="*/ 230727 w 256158"/>
                  <a:gd name="connsiteY4" fmla="*/ 69625 h 182882"/>
                  <a:gd name="connsiteX5" fmla="*/ 182882 w 256158"/>
                  <a:gd name="connsiteY5" fmla="*/ 59965 h 182882"/>
                  <a:gd name="connsiteX6" fmla="*/ 59965 w 256158"/>
                  <a:gd name="connsiteY6" fmla="*/ 182882 h 182882"/>
                  <a:gd name="connsiteX7" fmla="*/ 0 w 256158"/>
                  <a:gd name="connsiteY7" fmla="*/ 182882 h 182882"/>
                  <a:gd name="connsiteX8" fmla="*/ 182882 w 256158"/>
                  <a:gd name="connsiteY8" fmla="*/ 0 h 18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6158" h="182882">
                    <a:moveTo>
                      <a:pt x="182882" y="0"/>
                    </a:moveTo>
                    <a:cubicBezTo>
                      <a:pt x="208133" y="0"/>
                      <a:pt x="232188" y="5117"/>
                      <a:pt x="254068" y="14372"/>
                    </a:cubicBezTo>
                    <a:lnTo>
                      <a:pt x="256158" y="15781"/>
                    </a:lnTo>
                    <a:lnTo>
                      <a:pt x="256158" y="86771"/>
                    </a:lnTo>
                    <a:lnTo>
                      <a:pt x="230727" y="69625"/>
                    </a:lnTo>
                    <a:cubicBezTo>
                      <a:pt x="216021" y="63405"/>
                      <a:pt x="199853" y="59965"/>
                      <a:pt x="182882" y="59965"/>
                    </a:cubicBezTo>
                    <a:cubicBezTo>
                      <a:pt x="114997" y="59965"/>
                      <a:pt x="59965" y="114997"/>
                      <a:pt x="59965" y="182882"/>
                    </a:cubicBezTo>
                    <a:lnTo>
                      <a:pt x="0" y="182882"/>
                    </a:lnTo>
                    <a:cubicBezTo>
                      <a:pt x="0" y="81879"/>
                      <a:pt x="81879" y="0"/>
                      <a:pt x="182882" y="0"/>
                    </a:cubicBezTo>
                    <a:close/>
                  </a:path>
                </a:pathLst>
              </a:custGeom>
              <a:solidFill>
                <a:srgbClr val="EB7582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자유형 20"/>
              <p:cNvSpPr/>
              <p:nvPr/>
            </p:nvSpPr>
            <p:spPr>
              <a:xfrm>
                <a:off x="10918123" y="550514"/>
                <a:ext cx="696558" cy="624148"/>
              </a:xfrm>
              <a:custGeom>
                <a:avLst/>
                <a:gdLst>
                  <a:gd name="connsiteX0" fmla="*/ 624148 w 696558"/>
                  <a:gd name="connsiteY0" fmla="*/ 0 h 624148"/>
                  <a:gd name="connsiteX1" fmla="*/ 696558 w 696558"/>
                  <a:gd name="connsiteY1" fmla="*/ 7300 h 624148"/>
                  <a:gd name="connsiteX2" fmla="*/ 696558 w 696558"/>
                  <a:gd name="connsiteY2" fmla="*/ 89986 h 624148"/>
                  <a:gd name="connsiteX3" fmla="*/ 622645 w 696558"/>
                  <a:gd name="connsiteY3" fmla="*/ 82534 h 624148"/>
                  <a:gd name="connsiteX4" fmla="*/ 81032 w 696558"/>
                  <a:gd name="connsiteY4" fmla="*/ 624148 h 624148"/>
                  <a:gd name="connsiteX5" fmla="*/ 0 w 696558"/>
                  <a:gd name="connsiteY5" fmla="*/ 624148 h 624148"/>
                  <a:gd name="connsiteX6" fmla="*/ 624148 w 696558"/>
                  <a:gd name="connsiteY6" fmla="*/ 0 h 624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96558" h="624148">
                    <a:moveTo>
                      <a:pt x="624148" y="0"/>
                    </a:moveTo>
                    <a:lnTo>
                      <a:pt x="696558" y="7300"/>
                    </a:lnTo>
                    <a:lnTo>
                      <a:pt x="696558" y="89986"/>
                    </a:lnTo>
                    <a:lnTo>
                      <a:pt x="622645" y="82534"/>
                    </a:lnTo>
                    <a:cubicBezTo>
                      <a:pt x="323521" y="82534"/>
                      <a:pt x="81032" y="325023"/>
                      <a:pt x="81032" y="624148"/>
                    </a:cubicBezTo>
                    <a:lnTo>
                      <a:pt x="0" y="624148"/>
                    </a:lnTo>
                    <a:cubicBezTo>
                      <a:pt x="0" y="279440"/>
                      <a:pt x="279440" y="0"/>
                      <a:pt x="624148" y="0"/>
                    </a:cubicBezTo>
                    <a:close/>
                  </a:path>
                </a:pathLst>
              </a:custGeom>
              <a:solidFill>
                <a:srgbClr val="CABBD9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>
                <a:off x="10999155" y="633049"/>
                <a:ext cx="615526" cy="541613"/>
              </a:xfrm>
              <a:custGeom>
                <a:avLst/>
                <a:gdLst>
                  <a:gd name="connsiteX0" fmla="*/ 541613 w 615526"/>
                  <a:gd name="connsiteY0" fmla="*/ 0 h 541613"/>
                  <a:gd name="connsiteX1" fmla="*/ 615526 w 615526"/>
                  <a:gd name="connsiteY1" fmla="*/ 7451 h 541613"/>
                  <a:gd name="connsiteX2" fmla="*/ 615526 w 615526"/>
                  <a:gd name="connsiteY2" fmla="*/ 95418 h 541613"/>
                  <a:gd name="connsiteX3" fmla="*/ 541613 w 615526"/>
                  <a:gd name="connsiteY3" fmla="*/ 87967 h 541613"/>
                  <a:gd name="connsiteX4" fmla="*/ 87967 w 615526"/>
                  <a:gd name="connsiteY4" fmla="*/ 541613 h 541613"/>
                  <a:gd name="connsiteX5" fmla="*/ 0 w 615526"/>
                  <a:gd name="connsiteY5" fmla="*/ 541613 h 541613"/>
                  <a:gd name="connsiteX6" fmla="*/ 541613 w 615526"/>
                  <a:gd name="connsiteY6" fmla="*/ 0 h 541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15526" h="541613">
                    <a:moveTo>
                      <a:pt x="541613" y="0"/>
                    </a:moveTo>
                    <a:lnTo>
                      <a:pt x="615526" y="7451"/>
                    </a:lnTo>
                    <a:lnTo>
                      <a:pt x="615526" y="95418"/>
                    </a:lnTo>
                    <a:lnTo>
                      <a:pt x="541613" y="87967"/>
                    </a:lnTo>
                    <a:cubicBezTo>
                      <a:pt x="291071" y="87967"/>
                      <a:pt x="87967" y="291071"/>
                      <a:pt x="87967" y="541613"/>
                    </a:cubicBezTo>
                    <a:lnTo>
                      <a:pt x="0" y="541613"/>
                    </a:lnTo>
                    <a:cubicBezTo>
                      <a:pt x="0" y="242489"/>
                      <a:pt x="242489" y="0"/>
                      <a:pt x="541613" y="0"/>
                    </a:cubicBezTo>
                    <a:close/>
                  </a:path>
                </a:pathLst>
              </a:custGeom>
              <a:solidFill>
                <a:srgbClr val="91C4E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자유형 22"/>
              <p:cNvSpPr/>
              <p:nvPr/>
            </p:nvSpPr>
            <p:spPr>
              <a:xfrm>
                <a:off x="11087122" y="721015"/>
                <a:ext cx="527559" cy="453647"/>
              </a:xfrm>
              <a:custGeom>
                <a:avLst/>
                <a:gdLst>
                  <a:gd name="connsiteX0" fmla="*/ 453646 w 527559"/>
                  <a:gd name="connsiteY0" fmla="*/ 0 h 453647"/>
                  <a:gd name="connsiteX1" fmla="*/ 527559 w 527559"/>
                  <a:gd name="connsiteY1" fmla="*/ 7451 h 453647"/>
                  <a:gd name="connsiteX2" fmla="*/ 527559 w 527559"/>
                  <a:gd name="connsiteY2" fmla="*/ 84039 h 453647"/>
                  <a:gd name="connsiteX3" fmla="*/ 453965 w 527559"/>
                  <a:gd name="connsiteY3" fmla="*/ 76620 h 453647"/>
                  <a:gd name="connsiteX4" fmla="*/ 76938 w 527559"/>
                  <a:gd name="connsiteY4" fmla="*/ 453647 h 453647"/>
                  <a:gd name="connsiteX5" fmla="*/ 0 w 527559"/>
                  <a:gd name="connsiteY5" fmla="*/ 453647 h 453647"/>
                  <a:gd name="connsiteX6" fmla="*/ 453646 w 527559"/>
                  <a:gd name="connsiteY6" fmla="*/ 0 h 453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27559" h="453647">
                    <a:moveTo>
                      <a:pt x="453646" y="0"/>
                    </a:moveTo>
                    <a:lnTo>
                      <a:pt x="527559" y="7451"/>
                    </a:lnTo>
                    <a:lnTo>
                      <a:pt x="527559" y="84039"/>
                    </a:lnTo>
                    <a:lnTo>
                      <a:pt x="453965" y="76620"/>
                    </a:lnTo>
                    <a:cubicBezTo>
                      <a:pt x="245739" y="76620"/>
                      <a:pt x="76938" y="245421"/>
                      <a:pt x="76938" y="453647"/>
                    </a:cubicBezTo>
                    <a:lnTo>
                      <a:pt x="0" y="453647"/>
                    </a:lnTo>
                    <a:cubicBezTo>
                      <a:pt x="0" y="203105"/>
                      <a:pt x="203104" y="0"/>
                      <a:pt x="453646" y="0"/>
                    </a:cubicBezTo>
                    <a:close/>
                  </a:path>
                </a:pathLst>
              </a:custGeom>
              <a:solidFill>
                <a:srgbClr val="AED4F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자유형 23"/>
              <p:cNvSpPr/>
              <p:nvPr/>
            </p:nvSpPr>
            <p:spPr>
              <a:xfrm>
                <a:off x="11089464" y="721015"/>
                <a:ext cx="525217" cy="453646"/>
              </a:xfrm>
              <a:custGeom>
                <a:avLst/>
                <a:gdLst>
                  <a:gd name="connsiteX0" fmla="*/ 6670 w 525217"/>
                  <a:gd name="connsiteY0" fmla="*/ 363564 h 453646"/>
                  <a:gd name="connsiteX1" fmla="*/ 0 w 525217"/>
                  <a:gd name="connsiteY1" fmla="*/ 407264 h 453646"/>
                  <a:gd name="connsiteX2" fmla="*/ 6316 w 525217"/>
                  <a:gd name="connsiteY2" fmla="*/ 364993 h 453646"/>
                  <a:gd name="connsiteX3" fmla="*/ 17387 w 525217"/>
                  <a:gd name="connsiteY3" fmla="*/ 321337 h 453646"/>
                  <a:gd name="connsiteX4" fmla="*/ 10164 w 525217"/>
                  <a:gd name="connsiteY4" fmla="*/ 349429 h 453646"/>
                  <a:gd name="connsiteX5" fmla="*/ 16428 w 525217"/>
                  <a:gd name="connsiteY5" fmla="*/ 324087 h 453646"/>
                  <a:gd name="connsiteX6" fmla="*/ 31945 w 525217"/>
                  <a:gd name="connsiteY6" fmla="*/ 280789 h 453646"/>
                  <a:gd name="connsiteX7" fmla="*/ 23047 w 525217"/>
                  <a:gd name="connsiteY7" fmla="*/ 305101 h 453646"/>
                  <a:gd name="connsiteX8" fmla="*/ 30148 w 525217"/>
                  <a:gd name="connsiteY8" fmla="*/ 284734 h 453646"/>
                  <a:gd name="connsiteX9" fmla="*/ 50140 w 525217"/>
                  <a:gd name="connsiteY9" fmla="*/ 242126 h 453646"/>
                  <a:gd name="connsiteX10" fmla="*/ 39486 w 525217"/>
                  <a:gd name="connsiteY10" fmla="*/ 264242 h 453646"/>
                  <a:gd name="connsiteX11" fmla="*/ 47287 w 525217"/>
                  <a:gd name="connsiteY11" fmla="*/ 247123 h 453646"/>
                  <a:gd name="connsiteX12" fmla="*/ 71765 w 525217"/>
                  <a:gd name="connsiteY12" fmla="*/ 205554 h 453646"/>
                  <a:gd name="connsiteX13" fmla="*/ 59387 w 525217"/>
                  <a:gd name="connsiteY13" fmla="*/ 225928 h 453646"/>
                  <a:gd name="connsiteX14" fmla="*/ 67658 w 525217"/>
                  <a:gd name="connsiteY14" fmla="*/ 211441 h 453646"/>
                  <a:gd name="connsiteX15" fmla="*/ 96618 w 525217"/>
                  <a:gd name="connsiteY15" fmla="*/ 171278 h 453646"/>
                  <a:gd name="connsiteX16" fmla="*/ 82578 w 525217"/>
                  <a:gd name="connsiteY16" fmla="*/ 190053 h 453646"/>
                  <a:gd name="connsiteX17" fmla="*/ 91073 w 525217"/>
                  <a:gd name="connsiteY17" fmla="*/ 177876 h 453646"/>
                  <a:gd name="connsiteX18" fmla="*/ 124499 w 525217"/>
                  <a:gd name="connsiteY18" fmla="*/ 139504 h 453646"/>
                  <a:gd name="connsiteX19" fmla="*/ 108864 w 525217"/>
                  <a:gd name="connsiteY19" fmla="*/ 156707 h 453646"/>
                  <a:gd name="connsiteX20" fmla="*/ 117344 w 525217"/>
                  <a:gd name="connsiteY20" fmla="*/ 146616 h 453646"/>
                  <a:gd name="connsiteX21" fmla="*/ 155212 w 525217"/>
                  <a:gd name="connsiteY21" fmla="*/ 110436 h 453646"/>
                  <a:gd name="connsiteX22" fmla="*/ 138045 w 525217"/>
                  <a:gd name="connsiteY22" fmla="*/ 126038 h 453646"/>
                  <a:gd name="connsiteX23" fmla="*/ 146283 w 525217"/>
                  <a:gd name="connsiteY23" fmla="*/ 117849 h 453646"/>
                  <a:gd name="connsiteX24" fmla="*/ 188568 w 525217"/>
                  <a:gd name="connsiteY24" fmla="*/ 84280 h 453646"/>
                  <a:gd name="connsiteX25" fmla="*/ 169920 w 525217"/>
                  <a:gd name="connsiteY25" fmla="*/ 98224 h 453646"/>
                  <a:gd name="connsiteX26" fmla="*/ 177702 w 525217"/>
                  <a:gd name="connsiteY26" fmla="*/ 91763 h 453646"/>
                  <a:gd name="connsiteX27" fmla="*/ 451623 w 525217"/>
                  <a:gd name="connsiteY27" fmla="*/ 76620 h 453646"/>
                  <a:gd name="connsiteX28" fmla="*/ 522995 w 525217"/>
                  <a:gd name="connsiteY28" fmla="*/ 83366 h 453646"/>
                  <a:gd name="connsiteX29" fmla="*/ 525217 w 525217"/>
                  <a:gd name="connsiteY29" fmla="*/ 84011 h 453646"/>
                  <a:gd name="connsiteX30" fmla="*/ 525217 w 525217"/>
                  <a:gd name="connsiteY30" fmla="*/ 152331 h 453646"/>
                  <a:gd name="connsiteX31" fmla="*/ 514604 w 525217"/>
                  <a:gd name="connsiteY31" fmla="*/ 149037 h 453646"/>
                  <a:gd name="connsiteX32" fmla="*/ 451941 w 525217"/>
                  <a:gd name="connsiteY32" fmla="*/ 142720 h 453646"/>
                  <a:gd name="connsiteX33" fmla="*/ 141014 w 525217"/>
                  <a:gd name="connsiteY33" fmla="*/ 453646 h 453646"/>
                  <a:gd name="connsiteX34" fmla="*/ 74596 w 525217"/>
                  <a:gd name="connsiteY34" fmla="*/ 453646 h 453646"/>
                  <a:gd name="connsiteX35" fmla="*/ 76542 w 525217"/>
                  <a:gd name="connsiteY35" fmla="*/ 415098 h 453646"/>
                  <a:gd name="connsiteX36" fmla="*/ 451623 w 525217"/>
                  <a:gd name="connsiteY36" fmla="*/ 76620 h 453646"/>
                  <a:gd name="connsiteX37" fmla="*/ 224391 w 525217"/>
                  <a:gd name="connsiteY37" fmla="*/ 61240 h 453646"/>
                  <a:gd name="connsiteX38" fmla="*/ 204286 w 525217"/>
                  <a:gd name="connsiteY38" fmla="*/ 73454 h 453646"/>
                  <a:gd name="connsiteX39" fmla="*/ 211414 w 525217"/>
                  <a:gd name="connsiteY39" fmla="*/ 68545 h 453646"/>
                  <a:gd name="connsiteX40" fmla="*/ 262532 w 525217"/>
                  <a:gd name="connsiteY40" fmla="*/ 41523 h 453646"/>
                  <a:gd name="connsiteX41" fmla="*/ 240937 w 525217"/>
                  <a:gd name="connsiteY41" fmla="*/ 51926 h 453646"/>
                  <a:gd name="connsiteX42" fmla="*/ 247231 w 525217"/>
                  <a:gd name="connsiteY42" fmla="*/ 48384 h 453646"/>
                  <a:gd name="connsiteX43" fmla="*/ 302908 w 525217"/>
                  <a:gd name="connsiteY43" fmla="*/ 25334 h 453646"/>
                  <a:gd name="connsiteX44" fmla="*/ 279670 w 525217"/>
                  <a:gd name="connsiteY44" fmla="*/ 33840 h 453646"/>
                  <a:gd name="connsiteX45" fmla="*/ 284964 w 525217"/>
                  <a:gd name="connsiteY45" fmla="*/ 31467 h 453646"/>
                  <a:gd name="connsiteX46" fmla="*/ 345630 w 525217"/>
                  <a:gd name="connsiteY46" fmla="*/ 12880 h 453646"/>
                  <a:gd name="connsiteX47" fmla="*/ 320279 w 525217"/>
                  <a:gd name="connsiteY47" fmla="*/ 19399 h 453646"/>
                  <a:gd name="connsiteX48" fmla="*/ 324425 w 525217"/>
                  <a:gd name="connsiteY48" fmla="*/ 17982 h 453646"/>
                  <a:gd name="connsiteX49" fmla="*/ 510956 w 525217"/>
                  <a:gd name="connsiteY49" fmla="*/ 4367 h 453646"/>
                  <a:gd name="connsiteX50" fmla="*/ 525217 w 525217"/>
                  <a:gd name="connsiteY50" fmla="*/ 6406 h 453646"/>
                  <a:gd name="connsiteX51" fmla="*/ 525217 w 525217"/>
                  <a:gd name="connsiteY51" fmla="*/ 6544 h 453646"/>
                  <a:gd name="connsiteX52" fmla="*/ 391653 w 525217"/>
                  <a:gd name="connsiteY52" fmla="*/ 4367 h 453646"/>
                  <a:gd name="connsiteX53" fmla="*/ 362558 w 525217"/>
                  <a:gd name="connsiteY53" fmla="*/ 8808 h 453646"/>
                  <a:gd name="connsiteX54" fmla="*/ 365428 w 525217"/>
                  <a:gd name="connsiteY54" fmla="*/ 8117 h 453646"/>
                  <a:gd name="connsiteX55" fmla="*/ 451304 w 525217"/>
                  <a:gd name="connsiteY55" fmla="*/ 0 h 453646"/>
                  <a:gd name="connsiteX56" fmla="*/ 406303 w 525217"/>
                  <a:gd name="connsiteY56" fmla="*/ 2273 h 453646"/>
                  <a:gd name="connsiteX57" fmla="*/ 407784 w 525217"/>
                  <a:gd name="connsiteY57" fmla="*/ 2061 h 453646"/>
                  <a:gd name="connsiteX58" fmla="*/ 451304 w 525217"/>
                  <a:gd name="connsiteY58" fmla="*/ 0 h 453646"/>
                  <a:gd name="connsiteX59" fmla="*/ 451304 w 525217"/>
                  <a:gd name="connsiteY59" fmla="*/ 0 h 453646"/>
                  <a:gd name="connsiteX60" fmla="*/ 494825 w 525217"/>
                  <a:gd name="connsiteY60" fmla="*/ 2061 h 453646"/>
                  <a:gd name="connsiteX61" fmla="*/ 496306 w 525217"/>
                  <a:gd name="connsiteY61" fmla="*/ 2273 h 4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525217" h="453646">
                    <a:moveTo>
                      <a:pt x="6670" y="363564"/>
                    </a:moveTo>
                    <a:lnTo>
                      <a:pt x="0" y="407264"/>
                    </a:lnTo>
                    <a:cubicBezTo>
                      <a:pt x="1452" y="392967"/>
                      <a:pt x="3568" y="378866"/>
                      <a:pt x="6316" y="364993"/>
                    </a:cubicBezTo>
                    <a:close/>
                    <a:moveTo>
                      <a:pt x="17387" y="321337"/>
                    </a:moveTo>
                    <a:lnTo>
                      <a:pt x="10164" y="349429"/>
                    </a:lnTo>
                    <a:lnTo>
                      <a:pt x="16428" y="324087"/>
                    </a:lnTo>
                    <a:close/>
                    <a:moveTo>
                      <a:pt x="31945" y="280789"/>
                    </a:moveTo>
                    <a:lnTo>
                      <a:pt x="23047" y="305101"/>
                    </a:lnTo>
                    <a:lnTo>
                      <a:pt x="30148" y="284734"/>
                    </a:lnTo>
                    <a:close/>
                    <a:moveTo>
                      <a:pt x="50140" y="242126"/>
                    </a:moveTo>
                    <a:lnTo>
                      <a:pt x="39486" y="264242"/>
                    </a:lnTo>
                    <a:lnTo>
                      <a:pt x="47287" y="247123"/>
                    </a:lnTo>
                    <a:close/>
                    <a:moveTo>
                      <a:pt x="71765" y="205554"/>
                    </a:moveTo>
                    <a:lnTo>
                      <a:pt x="59387" y="225928"/>
                    </a:lnTo>
                    <a:lnTo>
                      <a:pt x="67658" y="211441"/>
                    </a:lnTo>
                    <a:close/>
                    <a:moveTo>
                      <a:pt x="96618" y="171278"/>
                    </a:moveTo>
                    <a:lnTo>
                      <a:pt x="82578" y="190053"/>
                    </a:lnTo>
                    <a:lnTo>
                      <a:pt x="91073" y="177876"/>
                    </a:lnTo>
                    <a:close/>
                    <a:moveTo>
                      <a:pt x="124499" y="139504"/>
                    </a:moveTo>
                    <a:lnTo>
                      <a:pt x="108864" y="156707"/>
                    </a:lnTo>
                    <a:lnTo>
                      <a:pt x="117344" y="146616"/>
                    </a:lnTo>
                    <a:close/>
                    <a:moveTo>
                      <a:pt x="155212" y="110436"/>
                    </a:moveTo>
                    <a:lnTo>
                      <a:pt x="138045" y="126038"/>
                    </a:lnTo>
                    <a:lnTo>
                      <a:pt x="146283" y="117849"/>
                    </a:lnTo>
                    <a:close/>
                    <a:moveTo>
                      <a:pt x="188568" y="84280"/>
                    </a:moveTo>
                    <a:lnTo>
                      <a:pt x="169920" y="98224"/>
                    </a:lnTo>
                    <a:lnTo>
                      <a:pt x="177702" y="91763"/>
                    </a:lnTo>
                    <a:close/>
                    <a:moveTo>
                      <a:pt x="451623" y="76620"/>
                    </a:moveTo>
                    <a:cubicBezTo>
                      <a:pt x="476025" y="76620"/>
                      <a:pt x="499885" y="78938"/>
                      <a:pt x="522995" y="83366"/>
                    </a:cubicBezTo>
                    <a:lnTo>
                      <a:pt x="525217" y="84011"/>
                    </a:lnTo>
                    <a:lnTo>
                      <a:pt x="525217" y="152331"/>
                    </a:lnTo>
                    <a:lnTo>
                      <a:pt x="514604" y="149037"/>
                    </a:lnTo>
                    <a:cubicBezTo>
                      <a:pt x="494363" y="144895"/>
                      <a:pt x="473406" y="142720"/>
                      <a:pt x="451941" y="142720"/>
                    </a:cubicBezTo>
                    <a:cubicBezTo>
                      <a:pt x="280221" y="142720"/>
                      <a:pt x="141014" y="281926"/>
                      <a:pt x="141014" y="453646"/>
                    </a:cubicBezTo>
                    <a:lnTo>
                      <a:pt x="74596" y="453646"/>
                    </a:lnTo>
                    <a:lnTo>
                      <a:pt x="76542" y="415098"/>
                    </a:lnTo>
                    <a:cubicBezTo>
                      <a:pt x="95850" y="224980"/>
                      <a:pt x="256411" y="76620"/>
                      <a:pt x="451623" y="76620"/>
                    </a:cubicBezTo>
                    <a:close/>
                    <a:moveTo>
                      <a:pt x="224391" y="61240"/>
                    </a:moveTo>
                    <a:lnTo>
                      <a:pt x="204286" y="73454"/>
                    </a:lnTo>
                    <a:lnTo>
                      <a:pt x="211414" y="68545"/>
                    </a:lnTo>
                    <a:close/>
                    <a:moveTo>
                      <a:pt x="262532" y="41523"/>
                    </a:moveTo>
                    <a:lnTo>
                      <a:pt x="240937" y="51926"/>
                    </a:lnTo>
                    <a:lnTo>
                      <a:pt x="247231" y="48384"/>
                    </a:lnTo>
                    <a:close/>
                    <a:moveTo>
                      <a:pt x="302908" y="25334"/>
                    </a:moveTo>
                    <a:lnTo>
                      <a:pt x="279670" y="33840"/>
                    </a:lnTo>
                    <a:lnTo>
                      <a:pt x="284964" y="31467"/>
                    </a:lnTo>
                    <a:close/>
                    <a:moveTo>
                      <a:pt x="345630" y="12880"/>
                    </a:moveTo>
                    <a:lnTo>
                      <a:pt x="320279" y="19399"/>
                    </a:lnTo>
                    <a:lnTo>
                      <a:pt x="324425" y="17982"/>
                    </a:lnTo>
                    <a:close/>
                    <a:moveTo>
                      <a:pt x="510956" y="4367"/>
                    </a:moveTo>
                    <a:lnTo>
                      <a:pt x="525217" y="6406"/>
                    </a:lnTo>
                    <a:lnTo>
                      <a:pt x="525217" y="6544"/>
                    </a:lnTo>
                    <a:close/>
                    <a:moveTo>
                      <a:pt x="391653" y="4367"/>
                    </a:moveTo>
                    <a:lnTo>
                      <a:pt x="362558" y="8808"/>
                    </a:lnTo>
                    <a:lnTo>
                      <a:pt x="365428" y="8117"/>
                    </a:lnTo>
                    <a:close/>
                    <a:moveTo>
                      <a:pt x="451304" y="0"/>
                    </a:moveTo>
                    <a:lnTo>
                      <a:pt x="406303" y="2273"/>
                    </a:lnTo>
                    <a:lnTo>
                      <a:pt x="407784" y="2061"/>
                    </a:lnTo>
                    <a:cubicBezTo>
                      <a:pt x="422107" y="697"/>
                      <a:pt x="436624" y="0"/>
                      <a:pt x="451304" y="0"/>
                    </a:cubicBezTo>
                    <a:close/>
                    <a:moveTo>
                      <a:pt x="451304" y="0"/>
                    </a:moveTo>
                    <a:cubicBezTo>
                      <a:pt x="465985" y="0"/>
                      <a:pt x="480502" y="697"/>
                      <a:pt x="494825" y="2061"/>
                    </a:cubicBezTo>
                    <a:lnTo>
                      <a:pt x="496306" y="2273"/>
                    </a:lnTo>
                    <a:close/>
                  </a:path>
                </a:pathLst>
              </a:custGeom>
              <a:solidFill>
                <a:srgbClr val="84C4A9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자유형 24"/>
              <p:cNvSpPr/>
              <p:nvPr/>
            </p:nvSpPr>
            <p:spPr>
              <a:xfrm>
                <a:off x="11230478" y="863735"/>
                <a:ext cx="384203" cy="310927"/>
              </a:xfrm>
              <a:custGeom>
                <a:avLst/>
                <a:gdLst>
                  <a:gd name="connsiteX0" fmla="*/ 310926 w 384203"/>
                  <a:gd name="connsiteY0" fmla="*/ 0 h 310927"/>
                  <a:gd name="connsiteX1" fmla="*/ 373589 w 384203"/>
                  <a:gd name="connsiteY1" fmla="*/ 6317 h 310927"/>
                  <a:gd name="connsiteX2" fmla="*/ 384203 w 384203"/>
                  <a:gd name="connsiteY2" fmla="*/ 9612 h 310927"/>
                  <a:gd name="connsiteX3" fmla="*/ 384203 w 384203"/>
                  <a:gd name="connsiteY3" fmla="*/ 79381 h 310927"/>
                  <a:gd name="connsiteX4" fmla="*/ 310926 w 384203"/>
                  <a:gd name="connsiteY4" fmla="*/ 64587 h 310927"/>
                  <a:gd name="connsiteX5" fmla="*/ 64587 w 384203"/>
                  <a:gd name="connsiteY5" fmla="*/ 310927 h 310927"/>
                  <a:gd name="connsiteX6" fmla="*/ 0 w 384203"/>
                  <a:gd name="connsiteY6" fmla="*/ 310927 h 310927"/>
                  <a:gd name="connsiteX7" fmla="*/ 310926 w 384203"/>
                  <a:gd name="connsiteY7" fmla="*/ 0 h 310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4203" h="310927">
                    <a:moveTo>
                      <a:pt x="310926" y="0"/>
                    </a:moveTo>
                    <a:cubicBezTo>
                      <a:pt x="332391" y="0"/>
                      <a:pt x="353348" y="2175"/>
                      <a:pt x="373589" y="6317"/>
                    </a:cubicBezTo>
                    <a:lnTo>
                      <a:pt x="384203" y="9612"/>
                    </a:lnTo>
                    <a:lnTo>
                      <a:pt x="384203" y="79381"/>
                    </a:lnTo>
                    <a:lnTo>
                      <a:pt x="310926" y="64587"/>
                    </a:lnTo>
                    <a:cubicBezTo>
                      <a:pt x="174877" y="64587"/>
                      <a:pt x="64587" y="174877"/>
                      <a:pt x="64587" y="310927"/>
                    </a:cubicBezTo>
                    <a:lnTo>
                      <a:pt x="0" y="310927"/>
                    </a:lnTo>
                    <a:cubicBezTo>
                      <a:pt x="0" y="139207"/>
                      <a:pt x="139206" y="0"/>
                      <a:pt x="310926" y="0"/>
                    </a:cubicBezTo>
                    <a:close/>
                  </a:path>
                </a:pathLst>
              </a:custGeom>
              <a:solidFill>
                <a:srgbClr val="F2DE84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자유형 25"/>
              <p:cNvSpPr/>
              <p:nvPr/>
            </p:nvSpPr>
            <p:spPr>
              <a:xfrm>
                <a:off x="11295065" y="928322"/>
                <a:ext cx="319616" cy="246339"/>
              </a:xfrm>
              <a:custGeom>
                <a:avLst/>
                <a:gdLst>
                  <a:gd name="connsiteX0" fmla="*/ 246339 w 319616"/>
                  <a:gd name="connsiteY0" fmla="*/ 0 h 246339"/>
                  <a:gd name="connsiteX1" fmla="*/ 319616 w 319616"/>
                  <a:gd name="connsiteY1" fmla="*/ 14794 h 246339"/>
                  <a:gd name="connsiteX2" fmla="*/ 319616 w 319616"/>
                  <a:gd name="connsiteY2" fmla="*/ 79239 h 246339"/>
                  <a:gd name="connsiteX3" fmla="*/ 317526 w 319616"/>
                  <a:gd name="connsiteY3" fmla="*/ 77829 h 246339"/>
                  <a:gd name="connsiteX4" fmla="*/ 246340 w 319616"/>
                  <a:gd name="connsiteY4" fmla="*/ 63457 h 246339"/>
                  <a:gd name="connsiteX5" fmla="*/ 63458 w 319616"/>
                  <a:gd name="connsiteY5" fmla="*/ 246339 h 246339"/>
                  <a:gd name="connsiteX6" fmla="*/ 0 w 319616"/>
                  <a:gd name="connsiteY6" fmla="*/ 246339 h 246339"/>
                  <a:gd name="connsiteX7" fmla="*/ 246339 w 319616"/>
                  <a:gd name="connsiteY7" fmla="*/ 0 h 24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9616" h="246339">
                    <a:moveTo>
                      <a:pt x="246339" y="0"/>
                    </a:moveTo>
                    <a:lnTo>
                      <a:pt x="319616" y="14794"/>
                    </a:lnTo>
                    <a:lnTo>
                      <a:pt x="319616" y="79239"/>
                    </a:lnTo>
                    <a:lnTo>
                      <a:pt x="317526" y="77829"/>
                    </a:lnTo>
                    <a:cubicBezTo>
                      <a:pt x="295646" y="68575"/>
                      <a:pt x="271591" y="63457"/>
                      <a:pt x="246340" y="63457"/>
                    </a:cubicBezTo>
                    <a:cubicBezTo>
                      <a:pt x="145337" y="63457"/>
                      <a:pt x="63458" y="145336"/>
                      <a:pt x="63458" y="246339"/>
                    </a:cubicBezTo>
                    <a:lnTo>
                      <a:pt x="0" y="246339"/>
                    </a:lnTo>
                    <a:cubicBezTo>
                      <a:pt x="0" y="110290"/>
                      <a:pt x="110290" y="0"/>
                      <a:pt x="246339" y="0"/>
                    </a:cubicBezTo>
                    <a:close/>
                  </a:path>
                </a:pathLst>
              </a:custGeom>
              <a:solidFill>
                <a:srgbClr val="F5AB8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9" name="TextBox 28"/>
          <p:cNvSpPr txBox="1"/>
          <p:nvPr/>
        </p:nvSpPr>
        <p:spPr>
          <a:xfrm>
            <a:off x="821350" y="578070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681275" y="578070"/>
            <a:ext cx="1925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Opencv</a:t>
            </a: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란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?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1" name="자유형 30"/>
          <p:cNvSpPr/>
          <p:nvPr/>
        </p:nvSpPr>
        <p:spPr>
          <a:xfrm>
            <a:off x="2081404" y="2901111"/>
            <a:ext cx="563411" cy="377586"/>
          </a:xfrm>
          <a:custGeom>
            <a:avLst/>
            <a:gdLst>
              <a:gd name="connsiteX0" fmla="*/ 1660967 w 4207397"/>
              <a:gd name="connsiteY0" fmla="*/ 0 h 2819711"/>
              <a:gd name="connsiteX1" fmla="*/ 2044852 w 4207397"/>
              <a:gd name="connsiteY1" fmla="*/ 87316 h 2819711"/>
              <a:gd name="connsiteX2" fmla="*/ 2114564 w 4207397"/>
              <a:gd name="connsiteY2" fmla="*/ 127385 h 2819711"/>
              <a:gd name="connsiteX3" fmla="*/ 2148332 w 4207397"/>
              <a:gd name="connsiteY3" fmla="*/ 106871 h 2819711"/>
              <a:gd name="connsiteX4" fmla="*/ 2570397 w 4207397"/>
              <a:gd name="connsiteY4" fmla="*/ 0 h 2819711"/>
              <a:gd name="connsiteX5" fmla="*/ 3386277 w 4207397"/>
              <a:gd name="connsiteY5" fmla="*/ 540801 h 2819711"/>
              <a:gd name="connsiteX6" fmla="*/ 3409464 w 4207397"/>
              <a:gd name="connsiteY6" fmla="*/ 615497 h 2819711"/>
              <a:gd name="connsiteX7" fmla="*/ 3412467 w 4207397"/>
              <a:gd name="connsiteY7" fmla="*/ 615648 h 2819711"/>
              <a:gd name="connsiteX8" fmla="*/ 4207397 w 4207397"/>
              <a:gd name="connsiteY8" fmla="*/ 1496541 h 2819711"/>
              <a:gd name="connsiteX9" fmla="*/ 3412467 w 4207397"/>
              <a:gd name="connsiteY9" fmla="*/ 2377434 h 2819711"/>
              <a:gd name="connsiteX10" fmla="*/ 3330555 w 4207397"/>
              <a:gd name="connsiteY10" fmla="*/ 2381570 h 2819711"/>
              <a:gd name="connsiteX11" fmla="*/ 3304638 w 4207397"/>
              <a:gd name="connsiteY11" fmla="*/ 2429318 h 2819711"/>
              <a:gd name="connsiteX12" fmla="*/ 2570397 w 4207397"/>
              <a:gd name="connsiteY12" fmla="*/ 2819711 h 2819711"/>
              <a:gd name="connsiteX13" fmla="*/ 2245720 w 4207397"/>
              <a:gd name="connsiteY13" fmla="*/ 2758292 h 2819711"/>
              <a:gd name="connsiteX14" fmla="*/ 2115923 w 4207397"/>
              <a:gd name="connsiteY14" fmla="*/ 2692858 h 2819711"/>
              <a:gd name="connsiteX15" fmla="*/ 2083032 w 4207397"/>
              <a:gd name="connsiteY15" fmla="*/ 2712840 h 2819711"/>
              <a:gd name="connsiteX16" fmla="*/ 1660967 w 4207397"/>
              <a:gd name="connsiteY16" fmla="*/ 2819711 h 2819711"/>
              <a:gd name="connsiteX17" fmla="*/ 926727 w 4207397"/>
              <a:gd name="connsiteY17" fmla="*/ 2429318 h 2819711"/>
              <a:gd name="connsiteX18" fmla="*/ 900530 w 4207397"/>
              <a:gd name="connsiteY18" fmla="*/ 2381056 h 2819711"/>
              <a:gd name="connsiteX19" fmla="*/ 885464 w 4207397"/>
              <a:gd name="connsiteY19" fmla="*/ 2382006 h 2819711"/>
              <a:gd name="connsiteX20" fmla="*/ 0 w 4207397"/>
              <a:gd name="connsiteY20" fmla="*/ 1496542 h 2819711"/>
              <a:gd name="connsiteX21" fmla="*/ 794931 w 4207397"/>
              <a:gd name="connsiteY21" fmla="*/ 615649 h 2819711"/>
              <a:gd name="connsiteX22" fmla="*/ 822282 w 4207397"/>
              <a:gd name="connsiteY22" fmla="*/ 614268 h 2819711"/>
              <a:gd name="connsiteX23" fmla="*/ 845087 w 4207397"/>
              <a:gd name="connsiteY23" fmla="*/ 540801 h 2819711"/>
              <a:gd name="connsiteX24" fmla="*/ 1660967 w 4207397"/>
              <a:gd name="connsiteY24" fmla="*/ 0 h 281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07397" h="2819711">
                <a:moveTo>
                  <a:pt x="1660967" y="0"/>
                </a:moveTo>
                <a:cubicBezTo>
                  <a:pt x="1798506" y="0"/>
                  <a:pt x="1928721" y="31359"/>
                  <a:pt x="2044852" y="87316"/>
                </a:cubicBezTo>
                <a:lnTo>
                  <a:pt x="2114564" y="127385"/>
                </a:lnTo>
                <a:lnTo>
                  <a:pt x="2148332" y="106871"/>
                </a:lnTo>
                <a:cubicBezTo>
                  <a:pt x="2273797" y="38714"/>
                  <a:pt x="2417576" y="0"/>
                  <a:pt x="2570397" y="0"/>
                </a:cubicBezTo>
                <a:cubicBezTo>
                  <a:pt x="2937168" y="0"/>
                  <a:pt x="3251856" y="222995"/>
                  <a:pt x="3386277" y="540801"/>
                </a:cubicBezTo>
                <a:lnTo>
                  <a:pt x="3409464" y="615497"/>
                </a:lnTo>
                <a:lnTo>
                  <a:pt x="3412467" y="615648"/>
                </a:lnTo>
                <a:cubicBezTo>
                  <a:pt x="3858967" y="660993"/>
                  <a:pt x="4207397" y="1038077"/>
                  <a:pt x="4207397" y="1496541"/>
                </a:cubicBezTo>
                <a:cubicBezTo>
                  <a:pt x="4207397" y="1955005"/>
                  <a:pt x="3858967" y="2332089"/>
                  <a:pt x="3412467" y="2377434"/>
                </a:cubicBezTo>
                <a:lnTo>
                  <a:pt x="3330555" y="2381570"/>
                </a:lnTo>
                <a:lnTo>
                  <a:pt x="3304638" y="2429318"/>
                </a:lnTo>
                <a:cubicBezTo>
                  <a:pt x="3145513" y="2664853"/>
                  <a:pt x="2876040" y="2819711"/>
                  <a:pt x="2570397" y="2819711"/>
                </a:cubicBezTo>
                <a:cubicBezTo>
                  <a:pt x="2455781" y="2819711"/>
                  <a:pt x="2346251" y="2797934"/>
                  <a:pt x="2245720" y="2758292"/>
                </a:cubicBezTo>
                <a:lnTo>
                  <a:pt x="2115923" y="2692858"/>
                </a:lnTo>
                <a:lnTo>
                  <a:pt x="2083032" y="2712840"/>
                </a:lnTo>
                <a:cubicBezTo>
                  <a:pt x="1957567" y="2780997"/>
                  <a:pt x="1813788" y="2819711"/>
                  <a:pt x="1660967" y="2819711"/>
                </a:cubicBezTo>
                <a:cubicBezTo>
                  <a:pt x="1355325" y="2819711"/>
                  <a:pt x="1085851" y="2664853"/>
                  <a:pt x="926727" y="2429318"/>
                </a:cubicBezTo>
                <a:lnTo>
                  <a:pt x="900530" y="2381056"/>
                </a:lnTo>
                <a:lnTo>
                  <a:pt x="885464" y="2382006"/>
                </a:lnTo>
                <a:cubicBezTo>
                  <a:pt x="396436" y="2382006"/>
                  <a:pt x="0" y="1985570"/>
                  <a:pt x="0" y="1496542"/>
                </a:cubicBezTo>
                <a:cubicBezTo>
                  <a:pt x="0" y="1038078"/>
                  <a:pt x="348430" y="660994"/>
                  <a:pt x="794931" y="615649"/>
                </a:cubicBezTo>
                <a:lnTo>
                  <a:pt x="822282" y="614268"/>
                </a:lnTo>
                <a:lnTo>
                  <a:pt x="845087" y="540801"/>
                </a:lnTo>
                <a:cubicBezTo>
                  <a:pt x="979508" y="222995"/>
                  <a:pt x="1294196" y="0"/>
                  <a:pt x="16609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044389" y="3969172"/>
            <a:ext cx="8250676" cy="451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C++, C, Python, Java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등과 같은 언어를 지원 함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01" y="2210635"/>
            <a:ext cx="1989835" cy="175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2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559701" y="443142"/>
            <a:ext cx="11054980" cy="731520"/>
            <a:chOff x="559701" y="443142"/>
            <a:chExt cx="11054980" cy="731520"/>
          </a:xfrm>
        </p:grpSpPr>
        <p:grpSp>
          <p:nvGrpSpPr>
            <p:cNvPr id="17" name="그룹 16"/>
            <p:cNvGrpSpPr/>
            <p:nvPr/>
          </p:nvGrpSpPr>
          <p:grpSpPr>
            <a:xfrm>
              <a:off x="559701" y="443142"/>
              <a:ext cx="11054980" cy="731520"/>
              <a:chOff x="559701" y="366942"/>
              <a:chExt cx="11054980" cy="731520"/>
            </a:xfrm>
          </p:grpSpPr>
          <p:sp>
            <p:nvSpPr>
              <p:cNvPr id="27" name="모서리가 둥근 직사각형 26"/>
              <p:cNvSpPr/>
              <p:nvPr/>
            </p:nvSpPr>
            <p:spPr>
              <a:xfrm>
                <a:off x="559701" y="366942"/>
                <a:ext cx="930782" cy="731520"/>
              </a:xfrm>
              <a:prstGeom prst="roundRect">
                <a:avLst>
                  <a:gd name="adj" fmla="val 22789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1491596" y="366942"/>
                <a:ext cx="10123085" cy="731520"/>
              </a:xfrm>
              <a:prstGeom prst="roundRect">
                <a:avLst>
                  <a:gd name="adj" fmla="val 17687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10918123" y="550514"/>
              <a:ext cx="696558" cy="624148"/>
              <a:chOff x="10918123" y="550514"/>
              <a:chExt cx="696558" cy="624148"/>
            </a:xfrm>
          </p:grpSpPr>
          <p:sp>
            <p:nvSpPr>
              <p:cNvPr id="20" name="자유형 19"/>
              <p:cNvSpPr/>
              <p:nvPr/>
            </p:nvSpPr>
            <p:spPr>
              <a:xfrm>
                <a:off x="11358523" y="991780"/>
                <a:ext cx="256158" cy="182882"/>
              </a:xfrm>
              <a:custGeom>
                <a:avLst/>
                <a:gdLst>
                  <a:gd name="connsiteX0" fmla="*/ 182882 w 256158"/>
                  <a:gd name="connsiteY0" fmla="*/ 0 h 182882"/>
                  <a:gd name="connsiteX1" fmla="*/ 254068 w 256158"/>
                  <a:gd name="connsiteY1" fmla="*/ 14372 h 182882"/>
                  <a:gd name="connsiteX2" fmla="*/ 256158 w 256158"/>
                  <a:gd name="connsiteY2" fmla="*/ 15781 h 182882"/>
                  <a:gd name="connsiteX3" fmla="*/ 256158 w 256158"/>
                  <a:gd name="connsiteY3" fmla="*/ 86771 h 182882"/>
                  <a:gd name="connsiteX4" fmla="*/ 230727 w 256158"/>
                  <a:gd name="connsiteY4" fmla="*/ 69625 h 182882"/>
                  <a:gd name="connsiteX5" fmla="*/ 182882 w 256158"/>
                  <a:gd name="connsiteY5" fmla="*/ 59965 h 182882"/>
                  <a:gd name="connsiteX6" fmla="*/ 59965 w 256158"/>
                  <a:gd name="connsiteY6" fmla="*/ 182882 h 182882"/>
                  <a:gd name="connsiteX7" fmla="*/ 0 w 256158"/>
                  <a:gd name="connsiteY7" fmla="*/ 182882 h 182882"/>
                  <a:gd name="connsiteX8" fmla="*/ 182882 w 256158"/>
                  <a:gd name="connsiteY8" fmla="*/ 0 h 18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6158" h="182882">
                    <a:moveTo>
                      <a:pt x="182882" y="0"/>
                    </a:moveTo>
                    <a:cubicBezTo>
                      <a:pt x="208133" y="0"/>
                      <a:pt x="232188" y="5117"/>
                      <a:pt x="254068" y="14372"/>
                    </a:cubicBezTo>
                    <a:lnTo>
                      <a:pt x="256158" y="15781"/>
                    </a:lnTo>
                    <a:lnTo>
                      <a:pt x="256158" y="86771"/>
                    </a:lnTo>
                    <a:lnTo>
                      <a:pt x="230727" y="69625"/>
                    </a:lnTo>
                    <a:cubicBezTo>
                      <a:pt x="216021" y="63405"/>
                      <a:pt x="199853" y="59965"/>
                      <a:pt x="182882" y="59965"/>
                    </a:cubicBezTo>
                    <a:cubicBezTo>
                      <a:pt x="114997" y="59965"/>
                      <a:pt x="59965" y="114997"/>
                      <a:pt x="59965" y="182882"/>
                    </a:cubicBezTo>
                    <a:lnTo>
                      <a:pt x="0" y="182882"/>
                    </a:lnTo>
                    <a:cubicBezTo>
                      <a:pt x="0" y="81879"/>
                      <a:pt x="81879" y="0"/>
                      <a:pt x="182882" y="0"/>
                    </a:cubicBezTo>
                    <a:close/>
                  </a:path>
                </a:pathLst>
              </a:custGeom>
              <a:solidFill>
                <a:srgbClr val="EB7582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자유형 20"/>
              <p:cNvSpPr/>
              <p:nvPr/>
            </p:nvSpPr>
            <p:spPr>
              <a:xfrm>
                <a:off x="10918123" y="550514"/>
                <a:ext cx="696558" cy="624148"/>
              </a:xfrm>
              <a:custGeom>
                <a:avLst/>
                <a:gdLst>
                  <a:gd name="connsiteX0" fmla="*/ 624148 w 696558"/>
                  <a:gd name="connsiteY0" fmla="*/ 0 h 624148"/>
                  <a:gd name="connsiteX1" fmla="*/ 696558 w 696558"/>
                  <a:gd name="connsiteY1" fmla="*/ 7300 h 624148"/>
                  <a:gd name="connsiteX2" fmla="*/ 696558 w 696558"/>
                  <a:gd name="connsiteY2" fmla="*/ 89986 h 624148"/>
                  <a:gd name="connsiteX3" fmla="*/ 622645 w 696558"/>
                  <a:gd name="connsiteY3" fmla="*/ 82534 h 624148"/>
                  <a:gd name="connsiteX4" fmla="*/ 81032 w 696558"/>
                  <a:gd name="connsiteY4" fmla="*/ 624148 h 624148"/>
                  <a:gd name="connsiteX5" fmla="*/ 0 w 696558"/>
                  <a:gd name="connsiteY5" fmla="*/ 624148 h 624148"/>
                  <a:gd name="connsiteX6" fmla="*/ 624148 w 696558"/>
                  <a:gd name="connsiteY6" fmla="*/ 0 h 624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96558" h="624148">
                    <a:moveTo>
                      <a:pt x="624148" y="0"/>
                    </a:moveTo>
                    <a:lnTo>
                      <a:pt x="696558" y="7300"/>
                    </a:lnTo>
                    <a:lnTo>
                      <a:pt x="696558" y="89986"/>
                    </a:lnTo>
                    <a:lnTo>
                      <a:pt x="622645" y="82534"/>
                    </a:lnTo>
                    <a:cubicBezTo>
                      <a:pt x="323521" y="82534"/>
                      <a:pt x="81032" y="325023"/>
                      <a:pt x="81032" y="624148"/>
                    </a:cubicBezTo>
                    <a:lnTo>
                      <a:pt x="0" y="624148"/>
                    </a:lnTo>
                    <a:cubicBezTo>
                      <a:pt x="0" y="279440"/>
                      <a:pt x="279440" y="0"/>
                      <a:pt x="624148" y="0"/>
                    </a:cubicBezTo>
                    <a:close/>
                  </a:path>
                </a:pathLst>
              </a:custGeom>
              <a:solidFill>
                <a:srgbClr val="CABBD9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>
                <a:off x="10999155" y="633049"/>
                <a:ext cx="615526" cy="541613"/>
              </a:xfrm>
              <a:custGeom>
                <a:avLst/>
                <a:gdLst>
                  <a:gd name="connsiteX0" fmla="*/ 541613 w 615526"/>
                  <a:gd name="connsiteY0" fmla="*/ 0 h 541613"/>
                  <a:gd name="connsiteX1" fmla="*/ 615526 w 615526"/>
                  <a:gd name="connsiteY1" fmla="*/ 7451 h 541613"/>
                  <a:gd name="connsiteX2" fmla="*/ 615526 w 615526"/>
                  <a:gd name="connsiteY2" fmla="*/ 95418 h 541613"/>
                  <a:gd name="connsiteX3" fmla="*/ 541613 w 615526"/>
                  <a:gd name="connsiteY3" fmla="*/ 87967 h 541613"/>
                  <a:gd name="connsiteX4" fmla="*/ 87967 w 615526"/>
                  <a:gd name="connsiteY4" fmla="*/ 541613 h 541613"/>
                  <a:gd name="connsiteX5" fmla="*/ 0 w 615526"/>
                  <a:gd name="connsiteY5" fmla="*/ 541613 h 541613"/>
                  <a:gd name="connsiteX6" fmla="*/ 541613 w 615526"/>
                  <a:gd name="connsiteY6" fmla="*/ 0 h 541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15526" h="541613">
                    <a:moveTo>
                      <a:pt x="541613" y="0"/>
                    </a:moveTo>
                    <a:lnTo>
                      <a:pt x="615526" y="7451"/>
                    </a:lnTo>
                    <a:lnTo>
                      <a:pt x="615526" y="95418"/>
                    </a:lnTo>
                    <a:lnTo>
                      <a:pt x="541613" y="87967"/>
                    </a:lnTo>
                    <a:cubicBezTo>
                      <a:pt x="291071" y="87967"/>
                      <a:pt x="87967" y="291071"/>
                      <a:pt x="87967" y="541613"/>
                    </a:cubicBezTo>
                    <a:lnTo>
                      <a:pt x="0" y="541613"/>
                    </a:lnTo>
                    <a:cubicBezTo>
                      <a:pt x="0" y="242489"/>
                      <a:pt x="242489" y="0"/>
                      <a:pt x="541613" y="0"/>
                    </a:cubicBezTo>
                    <a:close/>
                  </a:path>
                </a:pathLst>
              </a:custGeom>
              <a:solidFill>
                <a:srgbClr val="91C4E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자유형 22"/>
              <p:cNvSpPr/>
              <p:nvPr/>
            </p:nvSpPr>
            <p:spPr>
              <a:xfrm>
                <a:off x="11087122" y="721015"/>
                <a:ext cx="527559" cy="453647"/>
              </a:xfrm>
              <a:custGeom>
                <a:avLst/>
                <a:gdLst>
                  <a:gd name="connsiteX0" fmla="*/ 453646 w 527559"/>
                  <a:gd name="connsiteY0" fmla="*/ 0 h 453647"/>
                  <a:gd name="connsiteX1" fmla="*/ 527559 w 527559"/>
                  <a:gd name="connsiteY1" fmla="*/ 7451 h 453647"/>
                  <a:gd name="connsiteX2" fmla="*/ 527559 w 527559"/>
                  <a:gd name="connsiteY2" fmla="*/ 84039 h 453647"/>
                  <a:gd name="connsiteX3" fmla="*/ 453965 w 527559"/>
                  <a:gd name="connsiteY3" fmla="*/ 76620 h 453647"/>
                  <a:gd name="connsiteX4" fmla="*/ 76938 w 527559"/>
                  <a:gd name="connsiteY4" fmla="*/ 453647 h 453647"/>
                  <a:gd name="connsiteX5" fmla="*/ 0 w 527559"/>
                  <a:gd name="connsiteY5" fmla="*/ 453647 h 453647"/>
                  <a:gd name="connsiteX6" fmla="*/ 453646 w 527559"/>
                  <a:gd name="connsiteY6" fmla="*/ 0 h 453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27559" h="453647">
                    <a:moveTo>
                      <a:pt x="453646" y="0"/>
                    </a:moveTo>
                    <a:lnTo>
                      <a:pt x="527559" y="7451"/>
                    </a:lnTo>
                    <a:lnTo>
                      <a:pt x="527559" y="84039"/>
                    </a:lnTo>
                    <a:lnTo>
                      <a:pt x="453965" y="76620"/>
                    </a:lnTo>
                    <a:cubicBezTo>
                      <a:pt x="245739" y="76620"/>
                      <a:pt x="76938" y="245421"/>
                      <a:pt x="76938" y="453647"/>
                    </a:cubicBezTo>
                    <a:lnTo>
                      <a:pt x="0" y="453647"/>
                    </a:lnTo>
                    <a:cubicBezTo>
                      <a:pt x="0" y="203105"/>
                      <a:pt x="203104" y="0"/>
                      <a:pt x="453646" y="0"/>
                    </a:cubicBezTo>
                    <a:close/>
                  </a:path>
                </a:pathLst>
              </a:custGeom>
              <a:solidFill>
                <a:srgbClr val="AED4F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자유형 23"/>
              <p:cNvSpPr/>
              <p:nvPr/>
            </p:nvSpPr>
            <p:spPr>
              <a:xfrm>
                <a:off x="11089464" y="721015"/>
                <a:ext cx="525217" cy="453646"/>
              </a:xfrm>
              <a:custGeom>
                <a:avLst/>
                <a:gdLst>
                  <a:gd name="connsiteX0" fmla="*/ 6670 w 525217"/>
                  <a:gd name="connsiteY0" fmla="*/ 363564 h 453646"/>
                  <a:gd name="connsiteX1" fmla="*/ 0 w 525217"/>
                  <a:gd name="connsiteY1" fmla="*/ 407264 h 453646"/>
                  <a:gd name="connsiteX2" fmla="*/ 6316 w 525217"/>
                  <a:gd name="connsiteY2" fmla="*/ 364993 h 453646"/>
                  <a:gd name="connsiteX3" fmla="*/ 17387 w 525217"/>
                  <a:gd name="connsiteY3" fmla="*/ 321337 h 453646"/>
                  <a:gd name="connsiteX4" fmla="*/ 10164 w 525217"/>
                  <a:gd name="connsiteY4" fmla="*/ 349429 h 453646"/>
                  <a:gd name="connsiteX5" fmla="*/ 16428 w 525217"/>
                  <a:gd name="connsiteY5" fmla="*/ 324087 h 453646"/>
                  <a:gd name="connsiteX6" fmla="*/ 31945 w 525217"/>
                  <a:gd name="connsiteY6" fmla="*/ 280789 h 453646"/>
                  <a:gd name="connsiteX7" fmla="*/ 23047 w 525217"/>
                  <a:gd name="connsiteY7" fmla="*/ 305101 h 453646"/>
                  <a:gd name="connsiteX8" fmla="*/ 30148 w 525217"/>
                  <a:gd name="connsiteY8" fmla="*/ 284734 h 453646"/>
                  <a:gd name="connsiteX9" fmla="*/ 50140 w 525217"/>
                  <a:gd name="connsiteY9" fmla="*/ 242126 h 453646"/>
                  <a:gd name="connsiteX10" fmla="*/ 39486 w 525217"/>
                  <a:gd name="connsiteY10" fmla="*/ 264242 h 453646"/>
                  <a:gd name="connsiteX11" fmla="*/ 47287 w 525217"/>
                  <a:gd name="connsiteY11" fmla="*/ 247123 h 453646"/>
                  <a:gd name="connsiteX12" fmla="*/ 71765 w 525217"/>
                  <a:gd name="connsiteY12" fmla="*/ 205554 h 453646"/>
                  <a:gd name="connsiteX13" fmla="*/ 59387 w 525217"/>
                  <a:gd name="connsiteY13" fmla="*/ 225928 h 453646"/>
                  <a:gd name="connsiteX14" fmla="*/ 67658 w 525217"/>
                  <a:gd name="connsiteY14" fmla="*/ 211441 h 453646"/>
                  <a:gd name="connsiteX15" fmla="*/ 96618 w 525217"/>
                  <a:gd name="connsiteY15" fmla="*/ 171278 h 453646"/>
                  <a:gd name="connsiteX16" fmla="*/ 82578 w 525217"/>
                  <a:gd name="connsiteY16" fmla="*/ 190053 h 453646"/>
                  <a:gd name="connsiteX17" fmla="*/ 91073 w 525217"/>
                  <a:gd name="connsiteY17" fmla="*/ 177876 h 453646"/>
                  <a:gd name="connsiteX18" fmla="*/ 124499 w 525217"/>
                  <a:gd name="connsiteY18" fmla="*/ 139504 h 453646"/>
                  <a:gd name="connsiteX19" fmla="*/ 108864 w 525217"/>
                  <a:gd name="connsiteY19" fmla="*/ 156707 h 453646"/>
                  <a:gd name="connsiteX20" fmla="*/ 117344 w 525217"/>
                  <a:gd name="connsiteY20" fmla="*/ 146616 h 453646"/>
                  <a:gd name="connsiteX21" fmla="*/ 155212 w 525217"/>
                  <a:gd name="connsiteY21" fmla="*/ 110436 h 453646"/>
                  <a:gd name="connsiteX22" fmla="*/ 138045 w 525217"/>
                  <a:gd name="connsiteY22" fmla="*/ 126038 h 453646"/>
                  <a:gd name="connsiteX23" fmla="*/ 146283 w 525217"/>
                  <a:gd name="connsiteY23" fmla="*/ 117849 h 453646"/>
                  <a:gd name="connsiteX24" fmla="*/ 188568 w 525217"/>
                  <a:gd name="connsiteY24" fmla="*/ 84280 h 453646"/>
                  <a:gd name="connsiteX25" fmla="*/ 169920 w 525217"/>
                  <a:gd name="connsiteY25" fmla="*/ 98224 h 453646"/>
                  <a:gd name="connsiteX26" fmla="*/ 177702 w 525217"/>
                  <a:gd name="connsiteY26" fmla="*/ 91763 h 453646"/>
                  <a:gd name="connsiteX27" fmla="*/ 451623 w 525217"/>
                  <a:gd name="connsiteY27" fmla="*/ 76620 h 453646"/>
                  <a:gd name="connsiteX28" fmla="*/ 522995 w 525217"/>
                  <a:gd name="connsiteY28" fmla="*/ 83366 h 453646"/>
                  <a:gd name="connsiteX29" fmla="*/ 525217 w 525217"/>
                  <a:gd name="connsiteY29" fmla="*/ 84011 h 453646"/>
                  <a:gd name="connsiteX30" fmla="*/ 525217 w 525217"/>
                  <a:gd name="connsiteY30" fmla="*/ 152331 h 453646"/>
                  <a:gd name="connsiteX31" fmla="*/ 514604 w 525217"/>
                  <a:gd name="connsiteY31" fmla="*/ 149037 h 453646"/>
                  <a:gd name="connsiteX32" fmla="*/ 451941 w 525217"/>
                  <a:gd name="connsiteY32" fmla="*/ 142720 h 453646"/>
                  <a:gd name="connsiteX33" fmla="*/ 141014 w 525217"/>
                  <a:gd name="connsiteY33" fmla="*/ 453646 h 453646"/>
                  <a:gd name="connsiteX34" fmla="*/ 74596 w 525217"/>
                  <a:gd name="connsiteY34" fmla="*/ 453646 h 453646"/>
                  <a:gd name="connsiteX35" fmla="*/ 76542 w 525217"/>
                  <a:gd name="connsiteY35" fmla="*/ 415098 h 453646"/>
                  <a:gd name="connsiteX36" fmla="*/ 451623 w 525217"/>
                  <a:gd name="connsiteY36" fmla="*/ 76620 h 453646"/>
                  <a:gd name="connsiteX37" fmla="*/ 224391 w 525217"/>
                  <a:gd name="connsiteY37" fmla="*/ 61240 h 453646"/>
                  <a:gd name="connsiteX38" fmla="*/ 204286 w 525217"/>
                  <a:gd name="connsiteY38" fmla="*/ 73454 h 453646"/>
                  <a:gd name="connsiteX39" fmla="*/ 211414 w 525217"/>
                  <a:gd name="connsiteY39" fmla="*/ 68545 h 453646"/>
                  <a:gd name="connsiteX40" fmla="*/ 262532 w 525217"/>
                  <a:gd name="connsiteY40" fmla="*/ 41523 h 453646"/>
                  <a:gd name="connsiteX41" fmla="*/ 240937 w 525217"/>
                  <a:gd name="connsiteY41" fmla="*/ 51926 h 453646"/>
                  <a:gd name="connsiteX42" fmla="*/ 247231 w 525217"/>
                  <a:gd name="connsiteY42" fmla="*/ 48384 h 453646"/>
                  <a:gd name="connsiteX43" fmla="*/ 302908 w 525217"/>
                  <a:gd name="connsiteY43" fmla="*/ 25334 h 453646"/>
                  <a:gd name="connsiteX44" fmla="*/ 279670 w 525217"/>
                  <a:gd name="connsiteY44" fmla="*/ 33840 h 453646"/>
                  <a:gd name="connsiteX45" fmla="*/ 284964 w 525217"/>
                  <a:gd name="connsiteY45" fmla="*/ 31467 h 453646"/>
                  <a:gd name="connsiteX46" fmla="*/ 345630 w 525217"/>
                  <a:gd name="connsiteY46" fmla="*/ 12880 h 453646"/>
                  <a:gd name="connsiteX47" fmla="*/ 320279 w 525217"/>
                  <a:gd name="connsiteY47" fmla="*/ 19399 h 453646"/>
                  <a:gd name="connsiteX48" fmla="*/ 324425 w 525217"/>
                  <a:gd name="connsiteY48" fmla="*/ 17982 h 453646"/>
                  <a:gd name="connsiteX49" fmla="*/ 510956 w 525217"/>
                  <a:gd name="connsiteY49" fmla="*/ 4367 h 453646"/>
                  <a:gd name="connsiteX50" fmla="*/ 525217 w 525217"/>
                  <a:gd name="connsiteY50" fmla="*/ 6406 h 453646"/>
                  <a:gd name="connsiteX51" fmla="*/ 525217 w 525217"/>
                  <a:gd name="connsiteY51" fmla="*/ 6544 h 453646"/>
                  <a:gd name="connsiteX52" fmla="*/ 391653 w 525217"/>
                  <a:gd name="connsiteY52" fmla="*/ 4367 h 453646"/>
                  <a:gd name="connsiteX53" fmla="*/ 362558 w 525217"/>
                  <a:gd name="connsiteY53" fmla="*/ 8808 h 453646"/>
                  <a:gd name="connsiteX54" fmla="*/ 365428 w 525217"/>
                  <a:gd name="connsiteY54" fmla="*/ 8117 h 453646"/>
                  <a:gd name="connsiteX55" fmla="*/ 451304 w 525217"/>
                  <a:gd name="connsiteY55" fmla="*/ 0 h 453646"/>
                  <a:gd name="connsiteX56" fmla="*/ 406303 w 525217"/>
                  <a:gd name="connsiteY56" fmla="*/ 2273 h 453646"/>
                  <a:gd name="connsiteX57" fmla="*/ 407784 w 525217"/>
                  <a:gd name="connsiteY57" fmla="*/ 2061 h 453646"/>
                  <a:gd name="connsiteX58" fmla="*/ 451304 w 525217"/>
                  <a:gd name="connsiteY58" fmla="*/ 0 h 453646"/>
                  <a:gd name="connsiteX59" fmla="*/ 451304 w 525217"/>
                  <a:gd name="connsiteY59" fmla="*/ 0 h 453646"/>
                  <a:gd name="connsiteX60" fmla="*/ 494825 w 525217"/>
                  <a:gd name="connsiteY60" fmla="*/ 2061 h 453646"/>
                  <a:gd name="connsiteX61" fmla="*/ 496306 w 525217"/>
                  <a:gd name="connsiteY61" fmla="*/ 2273 h 4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525217" h="453646">
                    <a:moveTo>
                      <a:pt x="6670" y="363564"/>
                    </a:moveTo>
                    <a:lnTo>
                      <a:pt x="0" y="407264"/>
                    </a:lnTo>
                    <a:cubicBezTo>
                      <a:pt x="1452" y="392967"/>
                      <a:pt x="3568" y="378866"/>
                      <a:pt x="6316" y="364993"/>
                    </a:cubicBezTo>
                    <a:close/>
                    <a:moveTo>
                      <a:pt x="17387" y="321337"/>
                    </a:moveTo>
                    <a:lnTo>
                      <a:pt x="10164" y="349429"/>
                    </a:lnTo>
                    <a:lnTo>
                      <a:pt x="16428" y="324087"/>
                    </a:lnTo>
                    <a:close/>
                    <a:moveTo>
                      <a:pt x="31945" y="280789"/>
                    </a:moveTo>
                    <a:lnTo>
                      <a:pt x="23047" y="305101"/>
                    </a:lnTo>
                    <a:lnTo>
                      <a:pt x="30148" y="284734"/>
                    </a:lnTo>
                    <a:close/>
                    <a:moveTo>
                      <a:pt x="50140" y="242126"/>
                    </a:moveTo>
                    <a:lnTo>
                      <a:pt x="39486" y="264242"/>
                    </a:lnTo>
                    <a:lnTo>
                      <a:pt x="47287" y="247123"/>
                    </a:lnTo>
                    <a:close/>
                    <a:moveTo>
                      <a:pt x="71765" y="205554"/>
                    </a:moveTo>
                    <a:lnTo>
                      <a:pt x="59387" y="225928"/>
                    </a:lnTo>
                    <a:lnTo>
                      <a:pt x="67658" y="211441"/>
                    </a:lnTo>
                    <a:close/>
                    <a:moveTo>
                      <a:pt x="96618" y="171278"/>
                    </a:moveTo>
                    <a:lnTo>
                      <a:pt x="82578" y="190053"/>
                    </a:lnTo>
                    <a:lnTo>
                      <a:pt x="91073" y="177876"/>
                    </a:lnTo>
                    <a:close/>
                    <a:moveTo>
                      <a:pt x="124499" y="139504"/>
                    </a:moveTo>
                    <a:lnTo>
                      <a:pt x="108864" y="156707"/>
                    </a:lnTo>
                    <a:lnTo>
                      <a:pt x="117344" y="146616"/>
                    </a:lnTo>
                    <a:close/>
                    <a:moveTo>
                      <a:pt x="155212" y="110436"/>
                    </a:moveTo>
                    <a:lnTo>
                      <a:pt x="138045" y="126038"/>
                    </a:lnTo>
                    <a:lnTo>
                      <a:pt x="146283" y="117849"/>
                    </a:lnTo>
                    <a:close/>
                    <a:moveTo>
                      <a:pt x="188568" y="84280"/>
                    </a:moveTo>
                    <a:lnTo>
                      <a:pt x="169920" y="98224"/>
                    </a:lnTo>
                    <a:lnTo>
                      <a:pt x="177702" y="91763"/>
                    </a:lnTo>
                    <a:close/>
                    <a:moveTo>
                      <a:pt x="451623" y="76620"/>
                    </a:moveTo>
                    <a:cubicBezTo>
                      <a:pt x="476025" y="76620"/>
                      <a:pt x="499885" y="78938"/>
                      <a:pt x="522995" y="83366"/>
                    </a:cubicBezTo>
                    <a:lnTo>
                      <a:pt x="525217" y="84011"/>
                    </a:lnTo>
                    <a:lnTo>
                      <a:pt x="525217" y="152331"/>
                    </a:lnTo>
                    <a:lnTo>
                      <a:pt x="514604" y="149037"/>
                    </a:lnTo>
                    <a:cubicBezTo>
                      <a:pt x="494363" y="144895"/>
                      <a:pt x="473406" y="142720"/>
                      <a:pt x="451941" y="142720"/>
                    </a:cubicBezTo>
                    <a:cubicBezTo>
                      <a:pt x="280221" y="142720"/>
                      <a:pt x="141014" y="281926"/>
                      <a:pt x="141014" y="453646"/>
                    </a:cubicBezTo>
                    <a:lnTo>
                      <a:pt x="74596" y="453646"/>
                    </a:lnTo>
                    <a:lnTo>
                      <a:pt x="76542" y="415098"/>
                    </a:lnTo>
                    <a:cubicBezTo>
                      <a:pt x="95850" y="224980"/>
                      <a:pt x="256411" y="76620"/>
                      <a:pt x="451623" y="76620"/>
                    </a:cubicBezTo>
                    <a:close/>
                    <a:moveTo>
                      <a:pt x="224391" y="61240"/>
                    </a:moveTo>
                    <a:lnTo>
                      <a:pt x="204286" y="73454"/>
                    </a:lnTo>
                    <a:lnTo>
                      <a:pt x="211414" y="68545"/>
                    </a:lnTo>
                    <a:close/>
                    <a:moveTo>
                      <a:pt x="262532" y="41523"/>
                    </a:moveTo>
                    <a:lnTo>
                      <a:pt x="240937" y="51926"/>
                    </a:lnTo>
                    <a:lnTo>
                      <a:pt x="247231" y="48384"/>
                    </a:lnTo>
                    <a:close/>
                    <a:moveTo>
                      <a:pt x="302908" y="25334"/>
                    </a:moveTo>
                    <a:lnTo>
                      <a:pt x="279670" y="33840"/>
                    </a:lnTo>
                    <a:lnTo>
                      <a:pt x="284964" y="31467"/>
                    </a:lnTo>
                    <a:close/>
                    <a:moveTo>
                      <a:pt x="345630" y="12880"/>
                    </a:moveTo>
                    <a:lnTo>
                      <a:pt x="320279" y="19399"/>
                    </a:lnTo>
                    <a:lnTo>
                      <a:pt x="324425" y="17982"/>
                    </a:lnTo>
                    <a:close/>
                    <a:moveTo>
                      <a:pt x="510956" y="4367"/>
                    </a:moveTo>
                    <a:lnTo>
                      <a:pt x="525217" y="6406"/>
                    </a:lnTo>
                    <a:lnTo>
                      <a:pt x="525217" y="6544"/>
                    </a:lnTo>
                    <a:close/>
                    <a:moveTo>
                      <a:pt x="391653" y="4367"/>
                    </a:moveTo>
                    <a:lnTo>
                      <a:pt x="362558" y="8808"/>
                    </a:lnTo>
                    <a:lnTo>
                      <a:pt x="365428" y="8117"/>
                    </a:lnTo>
                    <a:close/>
                    <a:moveTo>
                      <a:pt x="451304" y="0"/>
                    </a:moveTo>
                    <a:lnTo>
                      <a:pt x="406303" y="2273"/>
                    </a:lnTo>
                    <a:lnTo>
                      <a:pt x="407784" y="2061"/>
                    </a:lnTo>
                    <a:cubicBezTo>
                      <a:pt x="422107" y="697"/>
                      <a:pt x="436624" y="0"/>
                      <a:pt x="451304" y="0"/>
                    </a:cubicBezTo>
                    <a:close/>
                    <a:moveTo>
                      <a:pt x="451304" y="0"/>
                    </a:moveTo>
                    <a:cubicBezTo>
                      <a:pt x="465985" y="0"/>
                      <a:pt x="480502" y="697"/>
                      <a:pt x="494825" y="2061"/>
                    </a:cubicBezTo>
                    <a:lnTo>
                      <a:pt x="496306" y="2273"/>
                    </a:lnTo>
                    <a:close/>
                  </a:path>
                </a:pathLst>
              </a:custGeom>
              <a:solidFill>
                <a:srgbClr val="84C4A9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자유형 24"/>
              <p:cNvSpPr/>
              <p:nvPr/>
            </p:nvSpPr>
            <p:spPr>
              <a:xfrm>
                <a:off x="11230478" y="863735"/>
                <a:ext cx="384203" cy="310927"/>
              </a:xfrm>
              <a:custGeom>
                <a:avLst/>
                <a:gdLst>
                  <a:gd name="connsiteX0" fmla="*/ 310926 w 384203"/>
                  <a:gd name="connsiteY0" fmla="*/ 0 h 310927"/>
                  <a:gd name="connsiteX1" fmla="*/ 373589 w 384203"/>
                  <a:gd name="connsiteY1" fmla="*/ 6317 h 310927"/>
                  <a:gd name="connsiteX2" fmla="*/ 384203 w 384203"/>
                  <a:gd name="connsiteY2" fmla="*/ 9612 h 310927"/>
                  <a:gd name="connsiteX3" fmla="*/ 384203 w 384203"/>
                  <a:gd name="connsiteY3" fmla="*/ 79381 h 310927"/>
                  <a:gd name="connsiteX4" fmla="*/ 310926 w 384203"/>
                  <a:gd name="connsiteY4" fmla="*/ 64587 h 310927"/>
                  <a:gd name="connsiteX5" fmla="*/ 64587 w 384203"/>
                  <a:gd name="connsiteY5" fmla="*/ 310927 h 310927"/>
                  <a:gd name="connsiteX6" fmla="*/ 0 w 384203"/>
                  <a:gd name="connsiteY6" fmla="*/ 310927 h 310927"/>
                  <a:gd name="connsiteX7" fmla="*/ 310926 w 384203"/>
                  <a:gd name="connsiteY7" fmla="*/ 0 h 310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4203" h="310927">
                    <a:moveTo>
                      <a:pt x="310926" y="0"/>
                    </a:moveTo>
                    <a:cubicBezTo>
                      <a:pt x="332391" y="0"/>
                      <a:pt x="353348" y="2175"/>
                      <a:pt x="373589" y="6317"/>
                    </a:cubicBezTo>
                    <a:lnTo>
                      <a:pt x="384203" y="9612"/>
                    </a:lnTo>
                    <a:lnTo>
                      <a:pt x="384203" y="79381"/>
                    </a:lnTo>
                    <a:lnTo>
                      <a:pt x="310926" y="64587"/>
                    </a:lnTo>
                    <a:cubicBezTo>
                      <a:pt x="174877" y="64587"/>
                      <a:pt x="64587" y="174877"/>
                      <a:pt x="64587" y="310927"/>
                    </a:cubicBezTo>
                    <a:lnTo>
                      <a:pt x="0" y="310927"/>
                    </a:lnTo>
                    <a:cubicBezTo>
                      <a:pt x="0" y="139207"/>
                      <a:pt x="139206" y="0"/>
                      <a:pt x="310926" y="0"/>
                    </a:cubicBezTo>
                    <a:close/>
                  </a:path>
                </a:pathLst>
              </a:custGeom>
              <a:solidFill>
                <a:srgbClr val="F2DE84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자유형 25"/>
              <p:cNvSpPr/>
              <p:nvPr/>
            </p:nvSpPr>
            <p:spPr>
              <a:xfrm>
                <a:off x="11295065" y="928322"/>
                <a:ext cx="319616" cy="246339"/>
              </a:xfrm>
              <a:custGeom>
                <a:avLst/>
                <a:gdLst>
                  <a:gd name="connsiteX0" fmla="*/ 246339 w 319616"/>
                  <a:gd name="connsiteY0" fmla="*/ 0 h 246339"/>
                  <a:gd name="connsiteX1" fmla="*/ 319616 w 319616"/>
                  <a:gd name="connsiteY1" fmla="*/ 14794 h 246339"/>
                  <a:gd name="connsiteX2" fmla="*/ 319616 w 319616"/>
                  <a:gd name="connsiteY2" fmla="*/ 79239 h 246339"/>
                  <a:gd name="connsiteX3" fmla="*/ 317526 w 319616"/>
                  <a:gd name="connsiteY3" fmla="*/ 77829 h 246339"/>
                  <a:gd name="connsiteX4" fmla="*/ 246340 w 319616"/>
                  <a:gd name="connsiteY4" fmla="*/ 63457 h 246339"/>
                  <a:gd name="connsiteX5" fmla="*/ 63458 w 319616"/>
                  <a:gd name="connsiteY5" fmla="*/ 246339 h 246339"/>
                  <a:gd name="connsiteX6" fmla="*/ 0 w 319616"/>
                  <a:gd name="connsiteY6" fmla="*/ 246339 h 246339"/>
                  <a:gd name="connsiteX7" fmla="*/ 246339 w 319616"/>
                  <a:gd name="connsiteY7" fmla="*/ 0 h 24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9616" h="246339">
                    <a:moveTo>
                      <a:pt x="246339" y="0"/>
                    </a:moveTo>
                    <a:lnTo>
                      <a:pt x="319616" y="14794"/>
                    </a:lnTo>
                    <a:lnTo>
                      <a:pt x="319616" y="79239"/>
                    </a:lnTo>
                    <a:lnTo>
                      <a:pt x="317526" y="77829"/>
                    </a:lnTo>
                    <a:cubicBezTo>
                      <a:pt x="295646" y="68575"/>
                      <a:pt x="271591" y="63457"/>
                      <a:pt x="246340" y="63457"/>
                    </a:cubicBezTo>
                    <a:cubicBezTo>
                      <a:pt x="145337" y="63457"/>
                      <a:pt x="63458" y="145336"/>
                      <a:pt x="63458" y="246339"/>
                    </a:cubicBezTo>
                    <a:lnTo>
                      <a:pt x="0" y="246339"/>
                    </a:lnTo>
                    <a:cubicBezTo>
                      <a:pt x="0" y="110290"/>
                      <a:pt x="110290" y="0"/>
                      <a:pt x="246339" y="0"/>
                    </a:cubicBezTo>
                    <a:close/>
                  </a:path>
                </a:pathLst>
              </a:custGeom>
              <a:solidFill>
                <a:srgbClr val="F5AB8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9" name="TextBox 28"/>
          <p:cNvSpPr txBox="1"/>
          <p:nvPr/>
        </p:nvSpPr>
        <p:spPr>
          <a:xfrm>
            <a:off x="821350" y="57807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ExtraBold" panose="020B0600000101010101" pitchFamily="50" charset="-127"/>
              </a:rPr>
              <a:t>2.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681275" y="578070"/>
            <a:ext cx="1925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Opencv</a:t>
            </a: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란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?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1" name="자유형 30"/>
          <p:cNvSpPr/>
          <p:nvPr/>
        </p:nvSpPr>
        <p:spPr>
          <a:xfrm>
            <a:off x="2081404" y="2901111"/>
            <a:ext cx="563411" cy="377586"/>
          </a:xfrm>
          <a:custGeom>
            <a:avLst/>
            <a:gdLst>
              <a:gd name="connsiteX0" fmla="*/ 1660967 w 4207397"/>
              <a:gd name="connsiteY0" fmla="*/ 0 h 2819711"/>
              <a:gd name="connsiteX1" fmla="*/ 2044852 w 4207397"/>
              <a:gd name="connsiteY1" fmla="*/ 87316 h 2819711"/>
              <a:gd name="connsiteX2" fmla="*/ 2114564 w 4207397"/>
              <a:gd name="connsiteY2" fmla="*/ 127385 h 2819711"/>
              <a:gd name="connsiteX3" fmla="*/ 2148332 w 4207397"/>
              <a:gd name="connsiteY3" fmla="*/ 106871 h 2819711"/>
              <a:gd name="connsiteX4" fmla="*/ 2570397 w 4207397"/>
              <a:gd name="connsiteY4" fmla="*/ 0 h 2819711"/>
              <a:gd name="connsiteX5" fmla="*/ 3386277 w 4207397"/>
              <a:gd name="connsiteY5" fmla="*/ 540801 h 2819711"/>
              <a:gd name="connsiteX6" fmla="*/ 3409464 w 4207397"/>
              <a:gd name="connsiteY6" fmla="*/ 615497 h 2819711"/>
              <a:gd name="connsiteX7" fmla="*/ 3412467 w 4207397"/>
              <a:gd name="connsiteY7" fmla="*/ 615648 h 2819711"/>
              <a:gd name="connsiteX8" fmla="*/ 4207397 w 4207397"/>
              <a:gd name="connsiteY8" fmla="*/ 1496541 h 2819711"/>
              <a:gd name="connsiteX9" fmla="*/ 3412467 w 4207397"/>
              <a:gd name="connsiteY9" fmla="*/ 2377434 h 2819711"/>
              <a:gd name="connsiteX10" fmla="*/ 3330555 w 4207397"/>
              <a:gd name="connsiteY10" fmla="*/ 2381570 h 2819711"/>
              <a:gd name="connsiteX11" fmla="*/ 3304638 w 4207397"/>
              <a:gd name="connsiteY11" fmla="*/ 2429318 h 2819711"/>
              <a:gd name="connsiteX12" fmla="*/ 2570397 w 4207397"/>
              <a:gd name="connsiteY12" fmla="*/ 2819711 h 2819711"/>
              <a:gd name="connsiteX13" fmla="*/ 2245720 w 4207397"/>
              <a:gd name="connsiteY13" fmla="*/ 2758292 h 2819711"/>
              <a:gd name="connsiteX14" fmla="*/ 2115923 w 4207397"/>
              <a:gd name="connsiteY14" fmla="*/ 2692858 h 2819711"/>
              <a:gd name="connsiteX15" fmla="*/ 2083032 w 4207397"/>
              <a:gd name="connsiteY15" fmla="*/ 2712840 h 2819711"/>
              <a:gd name="connsiteX16" fmla="*/ 1660967 w 4207397"/>
              <a:gd name="connsiteY16" fmla="*/ 2819711 h 2819711"/>
              <a:gd name="connsiteX17" fmla="*/ 926727 w 4207397"/>
              <a:gd name="connsiteY17" fmla="*/ 2429318 h 2819711"/>
              <a:gd name="connsiteX18" fmla="*/ 900530 w 4207397"/>
              <a:gd name="connsiteY18" fmla="*/ 2381056 h 2819711"/>
              <a:gd name="connsiteX19" fmla="*/ 885464 w 4207397"/>
              <a:gd name="connsiteY19" fmla="*/ 2382006 h 2819711"/>
              <a:gd name="connsiteX20" fmla="*/ 0 w 4207397"/>
              <a:gd name="connsiteY20" fmla="*/ 1496542 h 2819711"/>
              <a:gd name="connsiteX21" fmla="*/ 794931 w 4207397"/>
              <a:gd name="connsiteY21" fmla="*/ 615649 h 2819711"/>
              <a:gd name="connsiteX22" fmla="*/ 822282 w 4207397"/>
              <a:gd name="connsiteY22" fmla="*/ 614268 h 2819711"/>
              <a:gd name="connsiteX23" fmla="*/ 845087 w 4207397"/>
              <a:gd name="connsiteY23" fmla="*/ 540801 h 2819711"/>
              <a:gd name="connsiteX24" fmla="*/ 1660967 w 4207397"/>
              <a:gd name="connsiteY24" fmla="*/ 0 h 281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07397" h="2819711">
                <a:moveTo>
                  <a:pt x="1660967" y="0"/>
                </a:moveTo>
                <a:cubicBezTo>
                  <a:pt x="1798506" y="0"/>
                  <a:pt x="1928721" y="31359"/>
                  <a:pt x="2044852" y="87316"/>
                </a:cubicBezTo>
                <a:lnTo>
                  <a:pt x="2114564" y="127385"/>
                </a:lnTo>
                <a:lnTo>
                  <a:pt x="2148332" y="106871"/>
                </a:lnTo>
                <a:cubicBezTo>
                  <a:pt x="2273797" y="38714"/>
                  <a:pt x="2417576" y="0"/>
                  <a:pt x="2570397" y="0"/>
                </a:cubicBezTo>
                <a:cubicBezTo>
                  <a:pt x="2937168" y="0"/>
                  <a:pt x="3251856" y="222995"/>
                  <a:pt x="3386277" y="540801"/>
                </a:cubicBezTo>
                <a:lnTo>
                  <a:pt x="3409464" y="615497"/>
                </a:lnTo>
                <a:lnTo>
                  <a:pt x="3412467" y="615648"/>
                </a:lnTo>
                <a:cubicBezTo>
                  <a:pt x="3858967" y="660993"/>
                  <a:pt x="4207397" y="1038077"/>
                  <a:pt x="4207397" y="1496541"/>
                </a:cubicBezTo>
                <a:cubicBezTo>
                  <a:pt x="4207397" y="1955005"/>
                  <a:pt x="3858967" y="2332089"/>
                  <a:pt x="3412467" y="2377434"/>
                </a:cubicBezTo>
                <a:lnTo>
                  <a:pt x="3330555" y="2381570"/>
                </a:lnTo>
                <a:lnTo>
                  <a:pt x="3304638" y="2429318"/>
                </a:lnTo>
                <a:cubicBezTo>
                  <a:pt x="3145513" y="2664853"/>
                  <a:pt x="2876040" y="2819711"/>
                  <a:pt x="2570397" y="2819711"/>
                </a:cubicBezTo>
                <a:cubicBezTo>
                  <a:pt x="2455781" y="2819711"/>
                  <a:pt x="2346251" y="2797934"/>
                  <a:pt x="2245720" y="2758292"/>
                </a:cubicBezTo>
                <a:lnTo>
                  <a:pt x="2115923" y="2692858"/>
                </a:lnTo>
                <a:lnTo>
                  <a:pt x="2083032" y="2712840"/>
                </a:lnTo>
                <a:cubicBezTo>
                  <a:pt x="1957567" y="2780997"/>
                  <a:pt x="1813788" y="2819711"/>
                  <a:pt x="1660967" y="2819711"/>
                </a:cubicBezTo>
                <a:cubicBezTo>
                  <a:pt x="1355325" y="2819711"/>
                  <a:pt x="1085851" y="2664853"/>
                  <a:pt x="926727" y="2429318"/>
                </a:cubicBezTo>
                <a:lnTo>
                  <a:pt x="900530" y="2381056"/>
                </a:lnTo>
                <a:lnTo>
                  <a:pt x="885464" y="2382006"/>
                </a:lnTo>
                <a:cubicBezTo>
                  <a:pt x="396436" y="2382006"/>
                  <a:pt x="0" y="1985570"/>
                  <a:pt x="0" y="1496542"/>
                </a:cubicBezTo>
                <a:cubicBezTo>
                  <a:pt x="0" y="1038078"/>
                  <a:pt x="348430" y="660994"/>
                  <a:pt x="794931" y="615649"/>
                </a:cubicBezTo>
                <a:lnTo>
                  <a:pt x="822282" y="614268"/>
                </a:lnTo>
                <a:lnTo>
                  <a:pt x="845087" y="540801"/>
                </a:lnTo>
                <a:cubicBezTo>
                  <a:pt x="979508" y="222995"/>
                  <a:pt x="1294196" y="0"/>
                  <a:pt x="16609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60" y="1353198"/>
            <a:ext cx="4591155" cy="4502480"/>
          </a:xfrm>
          <a:prstGeom prst="rect">
            <a:avLst/>
          </a:prstGeom>
        </p:spPr>
      </p:pic>
      <p:sp>
        <p:nvSpPr>
          <p:cNvPr id="32" name="TextBox 31">
            <a:hlinkClick r:id="rId3"/>
          </p:cNvPr>
          <p:cNvSpPr txBox="1"/>
          <p:nvPr/>
        </p:nvSpPr>
        <p:spPr>
          <a:xfrm>
            <a:off x="559701" y="6034214"/>
            <a:ext cx="5225637" cy="869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hlinkClick r:id="rId3"/>
              </a:rPr>
              <a:t>https://www.pyimagesearch.com/opencv-tutorials-resources-guides/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5870" y="1282034"/>
            <a:ext cx="5571600" cy="4573644"/>
          </a:xfrm>
          <a:prstGeom prst="rect">
            <a:avLst/>
          </a:prstGeom>
        </p:spPr>
      </p:pic>
      <p:sp>
        <p:nvSpPr>
          <p:cNvPr id="33" name="TextBox 32">
            <a:hlinkClick r:id="rId5"/>
          </p:cNvPr>
          <p:cNvSpPr txBox="1"/>
          <p:nvPr/>
        </p:nvSpPr>
        <p:spPr>
          <a:xfrm>
            <a:off x="4949894" y="5963050"/>
            <a:ext cx="7236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hlinkClick r:id="rId5"/>
              </a:rPr>
              <a:t>https://opencv-python.readthedocs.io/en/latest/doc/03.drawShape/drawShape.html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419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559701" y="443142"/>
            <a:ext cx="11054980" cy="731520"/>
            <a:chOff x="559701" y="443142"/>
            <a:chExt cx="11054980" cy="731520"/>
          </a:xfrm>
        </p:grpSpPr>
        <p:grpSp>
          <p:nvGrpSpPr>
            <p:cNvPr id="17" name="그룹 16"/>
            <p:cNvGrpSpPr/>
            <p:nvPr/>
          </p:nvGrpSpPr>
          <p:grpSpPr>
            <a:xfrm>
              <a:off x="559701" y="443142"/>
              <a:ext cx="11054980" cy="731520"/>
              <a:chOff x="559701" y="366942"/>
              <a:chExt cx="11054980" cy="731520"/>
            </a:xfrm>
          </p:grpSpPr>
          <p:sp>
            <p:nvSpPr>
              <p:cNvPr id="27" name="모서리가 둥근 직사각형 26"/>
              <p:cNvSpPr/>
              <p:nvPr/>
            </p:nvSpPr>
            <p:spPr>
              <a:xfrm>
                <a:off x="559701" y="366942"/>
                <a:ext cx="930782" cy="731520"/>
              </a:xfrm>
              <a:prstGeom prst="roundRect">
                <a:avLst>
                  <a:gd name="adj" fmla="val 22789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1491596" y="366942"/>
                <a:ext cx="10123085" cy="731520"/>
              </a:xfrm>
              <a:prstGeom prst="roundRect">
                <a:avLst>
                  <a:gd name="adj" fmla="val 17687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10918123" y="550514"/>
              <a:ext cx="696558" cy="624148"/>
              <a:chOff x="10918123" y="550514"/>
              <a:chExt cx="696558" cy="624148"/>
            </a:xfrm>
          </p:grpSpPr>
          <p:sp>
            <p:nvSpPr>
              <p:cNvPr id="20" name="자유형 19"/>
              <p:cNvSpPr/>
              <p:nvPr/>
            </p:nvSpPr>
            <p:spPr>
              <a:xfrm>
                <a:off x="11358523" y="991780"/>
                <a:ext cx="256158" cy="182882"/>
              </a:xfrm>
              <a:custGeom>
                <a:avLst/>
                <a:gdLst>
                  <a:gd name="connsiteX0" fmla="*/ 182882 w 256158"/>
                  <a:gd name="connsiteY0" fmla="*/ 0 h 182882"/>
                  <a:gd name="connsiteX1" fmla="*/ 254068 w 256158"/>
                  <a:gd name="connsiteY1" fmla="*/ 14372 h 182882"/>
                  <a:gd name="connsiteX2" fmla="*/ 256158 w 256158"/>
                  <a:gd name="connsiteY2" fmla="*/ 15781 h 182882"/>
                  <a:gd name="connsiteX3" fmla="*/ 256158 w 256158"/>
                  <a:gd name="connsiteY3" fmla="*/ 86771 h 182882"/>
                  <a:gd name="connsiteX4" fmla="*/ 230727 w 256158"/>
                  <a:gd name="connsiteY4" fmla="*/ 69625 h 182882"/>
                  <a:gd name="connsiteX5" fmla="*/ 182882 w 256158"/>
                  <a:gd name="connsiteY5" fmla="*/ 59965 h 182882"/>
                  <a:gd name="connsiteX6" fmla="*/ 59965 w 256158"/>
                  <a:gd name="connsiteY6" fmla="*/ 182882 h 182882"/>
                  <a:gd name="connsiteX7" fmla="*/ 0 w 256158"/>
                  <a:gd name="connsiteY7" fmla="*/ 182882 h 182882"/>
                  <a:gd name="connsiteX8" fmla="*/ 182882 w 256158"/>
                  <a:gd name="connsiteY8" fmla="*/ 0 h 18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6158" h="182882">
                    <a:moveTo>
                      <a:pt x="182882" y="0"/>
                    </a:moveTo>
                    <a:cubicBezTo>
                      <a:pt x="208133" y="0"/>
                      <a:pt x="232188" y="5117"/>
                      <a:pt x="254068" y="14372"/>
                    </a:cubicBezTo>
                    <a:lnTo>
                      <a:pt x="256158" y="15781"/>
                    </a:lnTo>
                    <a:lnTo>
                      <a:pt x="256158" y="86771"/>
                    </a:lnTo>
                    <a:lnTo>
                      <a:pt x="230727" y="69625"/>
                    </a:lnTo>
                    <a:cubicBezTo>
                      <a:pt x="216021" y="63405"/>
                      <a:pt x="199853" y="59965"/>
                      <a:pt x="182882" y="59965"/>
                    </a:cubicBezTo>
                    <a:cubicBezTo>
                      <a:pt x="114997" y="59965"/>
                      <a:pt x="59965" y="114997"/>
                      <a:pt x="59965" y="182882"/>
                    </a:cubicBezTo>
                    <a:lnTo>
                      <a:pt x="0" y="182882"/>
                    </a:lnTo>
                    <a:cubicBezTo>
                      <a:pt x="0" y="81879"/>
                      <a:pt x="81879" y="0"/>
                      <a:pt x="182882" y="0"/>
                    </a:cubicBezTo>
                    <a:close/>
                  </a:path>
                </a:pathLst>
              </a:custGeom>
              <a:solidFill>
                <a:srgbClr val="EB7582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자유형 20"/>
              <p:cNvSpPr/>
              <p:nvPr/>
            </p:nvSpPr>
            <p:spPr>
              <a:xfrm>
                <a:off x="10918123" y="550514"/>
                <a:ext cx="696558" cy="624148"/>
              </a:xfrm>
              <a:custGeom>
                <a:avLst/>
                <a:gdLst>
                  <a:gd name="connsiteX0" fmla="*/ 624148 w 696558"/>
                  <a:gd name="connsiteY0" fmla="*/ 0 h 624148"/>
                  <a:gd name="connsiteX1" fmla="*/ 696558 w 696558"/>
                  <a:gd name="connsiteY1" fmla="*/ 7300 h 624148"/>
                  <a:gd name="connsiteX2" fmla="*/ 696558 w 696558"/>
                  <a:gd name="connsiteY2" fmla="*/ 89986 h 624148"/>
                  <a:gd name="connsiteX3" fmla="*/ 622645 w 696558"/>
                  <a:gd name="connsiteY3" fmla="*/ 82534 h 624148"/>
                  <a:gd name="connsiteX4" fmla="*/ 81032 w 696558"/>
                  <a:gd name="connsiteY4" fmla="*/ 624148 h 624148"/>
                  <a:gd name="connsiteX5" fmla="*/ 0 w 696558"/>
                  <a:gd name="connsiteY5" fmla="*/ 624148 h 624148"/>
                  <a:gd name="connsiteX6" fmla="*/ 624148 w 696558"/>
                  <a:gd name="connsiteY6" fmla="*/ 0 h 624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96558" h="624148">
                    <a:moveTo>
                      <a:pt x="624148" y="0"/>
                    </a:moveTo>
                    <a:lnTo>
                      <a:pt x="696558" y="7300"/>
                    </a:lnTo>
                    <a:lnTo>
                      <a:pt x="696558" y="89986"/>
                    </a:lnTo>
                    <a:lnTo>
                      <a:pt x="622645" y="82534"/>
                    </a:lnTo>
                    <a:cubicBezTo>
                      <a:pt x="323521" y="82534"/>
                      <a:pt x="81032" y="325023"/>
                      <a:pt x="81032" y="624148"/>
                    </a:cubicBezTo>
                    <a:lnTo>
                      <a:pt x="0" y="624148"/>
                    </a:lnTo>
                    <a:cubicBezTo>
                      <a:pt x="0" y="279440"/>
                      <a:pt x="279440" y="0"/>
                      <a:pt x="624148" y="0"/>
                    </a:cubicBezTo>
                    <a:close/>
                  </a:path>
                </a:pathLst>
              </a:custGeom>
              <a:solidFill>
                <a:srgbClr val="CABBD9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>
                <a:off x="10999155" y="633049"/>
                <a:ext cx="615526" cy="541613"/>
              </a:xfrm>
              <a:custGeom>
                <a:avLst/>
                <a:gdLst>
                  <a:gd name="connsiteX0" fmla="*/ 541613 w 615526"/>
                  <a:gd name="connsiteY0" fmla="*/ 0 h 541613"/>
                  <a:gd name="connsiteX1" fmla="*/ 615526 w 615526"/>
                  <a:gd name="connsiteY1" fmla="*/ 7451 h 541613"/>
                  <a:gd name="connsiteX2" fmla="*/ 615526 w 615526"/>
                  <a:gd name="connsiteY2" fmla="*/ 95418 h 541613"/>
                  <a:gd name="connsiteX3" fmla="*/ 541613 w 615526"/>
                  <a:gd name="connsiteY3" fmla="*/ 87967 h 541613"/>
                  <a:gd name="connsiteX4" fmla="*/ 87967 w 615526"/>
                  <a:gd name="connsiteY4" fmla="*/ 541613 h 541613"/>
                  <a:gd name="connsiteX5" fmla="*/ 0 w 615526"/>
                  <a:gd name="connsiteY5" fmla="*/ 541613 h 541613"/>
                  <a:gd name="connsiteX6" fmla="*/ 541613 w 615526"/>
                  <a:gd name="connsiteY6" fmla="*/ 0 h 541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15526" h="541613">
                    <a:moveTo>
                      <a:pt x="541613" y="0"/>
                    </a:moveTo>
                    <a:lnTo>
                      <a:pt x="615526" y="7451"/>
                    </a:lnTo>
                    <a:lnTo>
                      <a:pt x="615526" y="95418"/>
                    </a:lnTo>
                    <a:lnTo>
                      <a:pt x="541613" y="87967"/>
                    </a:lnTo>
                    <a:cubicBezTo>
                      <a:pt x="291071" y="87967"/>
                      <a:pt x="87967" y="291071"/>
                      <a:pt x="87967" y="541613"/>
                    </a:cubicBezTo>
                    <a:lnTo>
                      <a:pt x="0" y="541613"/>
                    </a:lnTo>
                    <a:cubicBezTo>
                      <a:pt x="0" y="242489"/>
                      <a:pt x="242489" y="0"/>
                      <a:pt x="541613" y="0"/>
                    </a:cubicBezTo>
                    <a:close/>
                  </a:path>
                </a:pathLst>
              </a:custGeom>
              <a:solidFill>
                <a:srgbClr val="91C4E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자유형 22"/>
              <p:cNvSpPr/>
              <p:nvPr/>
            </p:nvSpPr>
            <p:spPr>
              <a:xfrm>
                <a:off x="11087122" y="721015"/>
                <a:ext cx="527559" cy="453647"/>
              </a:xfrm>
              <a:custGeom>
                <a:avLst/>
                <a:gdLst>
                  <a:gd name="connsiteX0" fmla="*/ 453646 w 527559"/>
                  <a:gd name="connsiteY0" fmla="*/ 0 h 453647"/>
                  <a:gd name="connsiteX1" fmla="*/ 527559 w 527559"/>
                  <a:gd name="connsiteY1" fmla="*/ 7451 h 453647"/>
                  <a:gd name="connsiteX2" fmla="*/ 527559 w 527559"/>
                  <a:gd name="connsiteY2" fmla="*/ 84039 h 453647"/>
                  <a:gd name="connsiteX3" fmla="*/ 453965 w 527559"/>
                  <a:gd name="connsiteY3" fmla="*/ 76620 h 453647"/>
                  <a:gd name="connsiteX4" fmla="*/ 76938 w 527559"/>
                  <a:gd name="connsiteY4" fmla="*/ 453647 h 453647"/>
                  <a:gd name="connsiteX5" fmla="*/ 0 w 527559"/>
                  <a:gd name="connsiteY5" fmla="*/ 453647 h 453647"/>
                  <a:gd name="connsiteX6" fmla="*/ 453646 w 527559"/>
                  <a:gd name="connsiteY6" fmla="*/ 0 h 453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27559" h="453647">
                    <a:moveTo>
                      <a:pt x="453646" y="0"/>
                    </a:moveTo>
                    <a:lnTo>
                      <a:pt x="527559" y="7451"/>
                    </a:lnTo>
                    <a:lnTo>
                      <a:pt x="527559" y="84039"/>
                    </a:lnTo>
                    <a:lnTo>
                      <a:pt x="453965" y="76620"/>
                    </a:lnTo>
                    <a:cubicBezTo>
                      <a:pt x="245739" y="76620"/>
                      <a:pt x="76938" y="245421"/>
                      <a:pt x="76938" y="453647"/>
                    </a:cubicBezTo>
                    <a:lnTo>
                      <a:pt x="0" y="453647"/>
                    </a:lnTo>
                    <a:cubicBezTo>
                      <a:pt x="0" y="203105"/>
                      <a:pt x="203104" y="0"/>
                      <a:pt x="453646" y="0"/>
                    </a:cubicBezTo>
                    <a:close/>
                  </a:path>
                </a:pathLst>
              </a:custGeom>
              <a:solidFill>
                <a:srgbClr val="AED4F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자유형 23"/>
              <p:cNvSpPr/>
              <p:nvPr/>
            </p:nvSpPr>
            <p:spPr>
              <a:xfrm>
                <a:off x="11089464" y="721015"/>
                <a:ext cx="525217" cy="453646"/>
              </a:xfrm>
              <a:custGeom>
                <a:avLst/>
                <a:gdLst>
                  <a:gd name="connsiteX0" fmla="*/ 6670 w 525217"/>
                  <a:gd name="connsiteY0" fmla="*/ 363564 h 453646"/>
                  <a:gd name="connsiteX1" fmla="*/ 0 w 525217"/>
                  <a:gd name="connsiteY1" fmla="*/ 407264 h 453646"/>
                  <a:gd name="connsiteX2" fmla="*/ 6316 w 525217"/>
                  <a:gd name="connsiteY2" fmla="*/ 364993 h 453646"/>
                  <a:gd name="connsiteX3" fmla="*/ 17387 w 525217"/>
                  <a:gd name="connsiteY3" fmla="*/ 321337 h 453646"/>
                  <a:gd name="connsiteX4" fmla="*/ 10164 w 525217"/>
                  <a:gd name="connsiteY4" fmla="*/ 349429 h 453646"/>
                  <a:gd name="connsiteX5" fmla="*/ 16428 w 525217"/>
                  <a:gd name="connsiteY5" fmla="*/ 324087 h 453646"/>
                  <a:gd name="connsiteX6" fmla="*/ 31945 w 525217"/>
                  <a:gd name="connsiteY6" fmla="*/ 280789 h 453646"/>
                  <a:gd name="connsiteX7" fmla="*/ 23047 w 525217"/>
                  <a:gd name="connsiteY7" fmla="*/ 305101 h 453646"/>
                  <a:gd name="connsiteX8" fmla="*/ 30148 w 525217"/>
                  <a:gd name="connsiteY8" fmla="*/ 284734 h 453646"/>
                  <a:gd name="connsiteX9" fmla="*/ 50140 w 525217"/>
                  <a:gd name="connsiteY9" fmla="*/ 242126 h 453646"/>
                  <a:gd name="connsiteX10" fmla="*/ 39486 w 525217"/>
                  <a:gd name="connsiteY10" fmla="*/ 264242 h 453646"/>
                  <a:gd name="connsiteX11" fmla="*/ 47287 w 525217"/>
                  <a:gd name="connsiteY11" fmla="*/ 247123 h 453646"/>
                  <a:gd name="connsiteX12" fmla="*/ 71765 w 525217"/>
                  <a:gd name="connsiteY12" fmla="*/ 205554 h 453646"/>
                  <a:gd name="connsiteX13" fmla="*/ 59387 w 525217"/>
                  <a:gd name="connsiteY13" fmla="*/ 225928 h 453646"/>
                  <a:gd name="connsiteX14" fmla="*/ 67658 w 525217"/>
                  <a:gd name="connsiteY14" fmla="*/ 211441 h 453646"/>
                  <a:gd name="connsiteX15" fmla="*/ 96618 w 525217"/>
                  <a:gd name="connsiteY15" fmla="*/ 171278 h 453646"/>
                  <a:gd name="connsiteX16" fmla="*/ 82578 w 525217"/>
                  <a:gd name="connsiteY16" fmla="*/ 190053 h 453646"/>
                  <a:gd name="connsiteX17" fmla="*/ 91073 w 525217"/>
                  <a:gd name="connsiteY17" fmla="*/ 177876 h 453646"/>
                  <a:gd name="connsiteX18" fmla="*/ 124499 w 525217"/>
                  <a:gd name="connsiteY18" fmla="*/ 139504 h 453646"/>
                  <a:gd name="connsiteX19" fmla="*/ 108864 w 525217"/>
                  <a:gd name="connsiteY19" fmla="*/ 156707 h 453646"/>
                  <a:gd name="connsiteX20" fmla="*/ 117344 w 525217"/>
                  <a:gd name="connsiteY20" fmla="*/ 146616 h 453646"/>
                  <a:gd name="connsiteX21" fmla="*/ 155212 w 525217"/>
                  <a:gd name="connsiteY21" fmla="*/ 110436 h 453646"/>
                  <a:gd name="connsiteX22" fmla="*/ 138045 w 525217"/>
                  <a:gd name="connsiteY22" fmla="*/ 126038 h 453646"/>
                  <a:gd name="connsiteX23" fmla="*/ 146283 w 525217"/>
                  <a:gd name="connsiteY23" fmla="*/ 117849 h 453646"/>
                  <a:gd name="connsiteX24" fmla="*/ 188568 w 525217"/>
                  <a:gd name="connsiteY24" fmla="*/ 84280 h 453646"/>
                  <a:gd name="connsiteX25" fmla="*/ 169920 w 525217"/>
                  <a:gd name="connsiteY25" fmla="*/ 98224 h 453646"/>
                  <a:gd name="connsiteX26" fmla="*/ 177702 w 525217"/>
                  <a:gd name="connsiteY26" fmla="*/ 91763 h 453646"/>
                  <a:gd name="connsiteX27" fmla="*/ 451623 w 525217"/>
                  <a:gd name="connsiteY27" fmla="*/ 76620 h 453646"/>
                  <a:gd name="connsiteX28" fmla="*/ 522995 w 525217"/>
                  <a:gd name="connsiteY28" fmla="*/ 83366 h 453646"/>
                  <a:gd name="connsiteX29" fmla="*/ 525217 w 525217"/>
                  <a:gd name="connsiteY29" fmla="*/ 84011 h 453646"/>
                  <a:gd name="connsiteX30" fmla="*/ 525217 w 525217"/>
                  <a:gd name="connsiteY30" fmla="*/ 152331 h 453646"/>
                  <a:gd name="connsiteX31" fmla="*/ 514604 w 525217"/>
                  <a:gd name="connsiteY31" fmla="*/ 149037 h 453646"/>
                  <a:gd name="connsiteX32" fmla="*/ 451941 w 525217"/>
                  <a:gd name="connsiteY32" fmla="*/ 142720 h 453646"/>
                  <a:gd name="connsiteX33" fmla="*/ 141014 w 525217"/>
                  <a:gd name="connsiteY33" fmla="*/ 453646 h 453646"/>
                  <a:gd name="connsiteX34" fmla="*/ 74596 w 525217"/>
                  <a:gd name="connsiteY34" fmla="*/ 453646 h 453646"/>
                  <a:gd name="connsiteX35" fmla="*/ 76542 w 525217"/>
                  <a:gd name="connsiteY35" fmla="*/ 415098 h 453646"/>
                  <a:gd name="connsiteX36" fmla="*/ 451623 w 525217"/>
                  <a:gd name="connsiteY36" fmla="*/ 76620 h 453646"/>
                  <a:gd name="connsiteX37" fmla="*/ 224391 w 525217"/>
                  <a:gd name="connsiteY37" fmla="*/ 61240 h 453646"/>
                  <a:gd name="connsiteX38" fmla="*/ 204286 w 525217"/>
                  <a:gd name="connsiteY38" fmla="*/ 73454 h 453646"/>
                  <a:gd name="connsiteX39" fmla="*/ 211414 w 525217"/>
                  <a:gd name="connsiteY39" fmla="*/ 68545 h 453646"/>
                  <a:gd name="connsiteX40" fmla="*/ 262532 w 525217"/>
                  <a:gd name="connsiteY40" fmla="*/ 41523 h 453646"/>
                  <a:gd name="connsiteX41" fmla="*/ 240937 w 525217"/>
                  <a:gd name="connsiteY41" fmla="*/ 51926 h 453646"/>
                  <a:gd name="connsiteX42" fmla="*/ 247231 w 525217"/>
                  <a:gd name="connsiteY42" fmla="*/ 48384 h 453646"/>
                  <a:gd name="connsiteX43" fmla="*/ 302908 w 525217"/>
                  <a:gd name="connsiteY43" fmla="*/ 25334 h 453646"/>
                  <a:gd name="connsiteX44" fmla="*/ 279670 w 525217"/>
                  <a:gd name="connsiteY44" fmla="*/ 33840 h 453646"/>
                  <a:gd name="connsiteX45" fmla="*/ 284964 w 525217"/>
                  <a:gd name="connsiteY45" fmla="*/ 31467 h 453646"/>
                  <a:gd name="connsiteX46" fmla="*/ 345630 w 525217"/>
                  <a:gd name="connsiteY46" fmla="*/ 12880 h 453646"/>
                  <a:gd name="connsiteX47" fmla="*/ 320279 w 525217"/>
                  <a:gd name="connsiteY47" fmla="*/ 19399 h 453646"/>
                  <a:gd name="connsiteX48" fmla="*/ 324425 w 525217"/>
                  <a:gd name="connsiteY48" fmla="*/ 17982 h 453646"/>
                  <a:gd name="connsiteX49" fmla="*/ 510956 w 525217"/>
                  <a:gd name="connsiteY49" fmla="*/ 4367 h 453646"/>
                  <a:gd name="connsiteX50" fmla="*/ 525217 w 525217"/>
                  <a:gd name="connsiteY50" fmla="*/ 6406 h 453646"/>
                  <a:gd name="connsiteX51" fmla="*/ 525217 w 525217"/>
                  <a:gd name="connsiteY51" fmla="*/ 6544 h 453646"/>
                  <a:gd name="connsiteX52" fmla="*/ 391653 w 525217"/>
                  <a:gd name="connsiteY52" fmla="*/ 4367 h 453646"/>
                  <a:gd name="connsiteX53" fmla="*/ 362558 w 525217"/>
                  <a:gd name="connsiteY53" fmla="*/ 8808 h 453646"/>
                  <a:gd name="connsiteX54" fmla="*/ 365428 w 525217"/>
                  <a:gd name="connsiteY54" fmla="*/ 8117 h 453646"/>
                  <a:gd name="connsiteX55" fmla="*/ 451304 w 525217"/>
                  <a:gd name="connsiteY55" fmla="*/ 0 h 453646"/>
                  <a:gd name="connsiteX56" fmla="*/ 406303 w 525217"/>
                  <a:gd name="connsiteY56" fmla="*/ 2273 h 453646"/>
                  <a:gd name="connsiteX57" fmla="*/ 407784 w 525217"/>
                  <a:gd name="connsiteY57" fmla="*/ 2061 h 453646"/>
                  <a:gd name="connsiteX58" fmla="*/ 451304 w 525217"/>
                  <a:gd name="connsiteY58" fmla="*/ 0 h 453646"/>
                  <a:gd name="connsiteX59" fmla="*/ 451304 w 525217"/>
                  <a:gd name="connsiteY59" fmla="*/ 0 h 453646"/>
                  <a:gd name="connsiteX60" fmla="*/ 494825 w 525217"/>
                  <a:gd name="connsiteY60" fmla="*/ 2061 h 453646"/>
                  <a:gd name="connsiteX61" fmla="*/ 496306 w 525217"/>
                  <a:gd name="connsiteY61" fmla="*/ 2273 h 4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525217" h="453646">
                    <a:moveTo>
                      <a:pt x="6670" y="363564"/>
                    </a:moveTo>
                    <a:lnTo>
                      <a:pt x="0" y="407264"/>
                    </a:lnTo>
                    <a:cubicBezTo>
                      <a:pt x="1452" y="392967"/>
                      <a:pt x="3568" y="378866"/>
                      <a:pt x="6316" y="364993"/>
                    </a:cubicBezTo>
                    <a:close/>
                    <a:moveTo>
                      <a:pt x="17387" y="321337"/>
                    </a:moveTo>
                    <a:lnTo>
                      <a:pt x="10164" y="349429"/>
                    </a:lnTo>
                    <a:lnTo>
                      <a:pt x="16428" y="324087"/>
                    </a:lnTo>
                    <a:close/>
                    <a:moveTo>
                      <a:pt x="31945" y="280789"/>
                    </a:moveTo>
                    <a:lnTo>
                      <a:pt x="23047" y="305101"/>
                    </a:lnTo>
                    <a:lnTo>
                      <a:pt x="30148" y="284734"/>
                    </a:lnTo>
                    <a:close/>
                    <a:moveTo>
                      <a:pt x="50140" y="242126"/>
                    </a:moveTo>
                    <a:lnTo>
                      <a:pt x="39486" y="264242"/>
                    </a:lnTo>
                    <a:lnTo>
                      <a:pt x="47287" y="247123"/>
                    </a:lnTo>
                    <a:close/>
                    <a:moveTo>
                      <a:pt x="71765" y="205554"/>
                    </a:moveTo>
                    <a:lnTo>
                      <a:pt x="59387" y="225928"/>
                    </a:lnTo>
                    <a:lnTo>
                      <a:pt x="67658" y="211441"/>
                    </a:lnTo>
                    <a:close/>
                    <a:moveTo>
                      <a:pt x="96618" y="171278"/>
                    </a:moveTo>
                    <a:lnTo>
                      <a:pt x="82578" y="190053"/>
                    </a:lnTo>
                    <a:lnTo>
                      <a:pt x="91073" y="177876"/>
                    </a:lnTo>
                    <a:close/>
                    <a:moveTo>
                      <a:pt x="124499" y="139504"/>
                    </a:moveTo>
                    <a:lnTo>
                      <a:pt x="108864" y="156707"/>
                    </a:lnTo>
                    <a:lnTo>
                      <a:pt x="117344" y="146616"/>
                    </a:lnTo>
                    <a:close/>
                    <a:moveTo>
                      <a:pt x="155212" y="110436"/>
                    </a:moveTo>
                    <a:lnTo>
                      <a:pt x="138045" y="126038"/>
                    </a:lnTo>
                    <a:lnTo>
                      <a:pt x="146283" y="117849"/>
                    </a:lnTo>
                    <a:close/>
                    <a:moveTo>
                      <a:pt x="188568" y="84280"/>
                    </a:moveTo>
                    <a:lnTo>
                      <a:pt x="169920" y="98224"/>
                    </a:lnTo>
                    <a:lnTo>
                      <a:pt x="177702" y="91763"/>
                    </a:lnTo>
                    <a:close/>
                    <a:moveTo>
                      <a:pt x="451623" y="76620"/>
                    </a:moveTo>
                    <a:cubicBezTo>
                      <a:pt x="476025" y="76620"/>
                      <a:pt x="499885" y="78938"/>
                      <a:pt x="522995" y="83366"/>
                    </a:cubicBezTo>
                    <a:lnTo>
                      <a:pt x="525217" y="84011"/>
                    </a:lnTo>
                    <a:lnTo>
                      <a:pt x="525217" y="152331"/>
                    </a:lnTo>
                    <a:lnTo>
                      <a:pt x="514604" y="149037"/>
                    </a:lnTo>
                    <a:cubicBezTo>
                      <a:pt x="494363" y="144895"/>
                      <a:pt x="473406" y="142720"/>
                      <a:pt x="451941" y="142720"/>
                    </a:cubicBezTo>
                    <a:cubicBezTo>
                      <a:pt x="280221" y="142720"/>
                      <a:pt x="141014" y="281926"/>
                      <a:pt x="141014" y="453646"/>
                    </a:cubicBezTo>
                    <a:lnTo>
                      <a:pt x="74596" y="453646"/>
                    </a:lnTo>
                    <a:lnTo>
                      <a:pt x="76542" y="415098"/>
                    </a:lnTo>
                    <a:cubicBezTo>
                      <a:pt x="95850" y="224980"/>
                      <a:pt x="256411" y="76620"/>
                      <a:pt x="451623" y="76620"/>
                    </a:cubicBezTo>
                    <a:close/>
                    <a:moveTo>
                      <a:pt x="224391" y="61240"/>
                    </a:moveTo>
                    <a:lnTo>
                      <a:pt x="204286" y="73454"/>
                    </a:lnTo>
                    <a:lnTo>
                      <a:pt x="211414" y="68545"/>
                    </a:lnTo>
                    <a:close/>
                    <a:moveTo>
                      <a:pt x="262532" y="41523"/>
                    </a:moveTo>
                    <a:lnTo>
                      <a:pt x="240937" y="51926"/>
                    </a:lnTo>
                    <a:lnTo>
                      <a:pt x="247231" y="48384"/>
                    </a:lnTo>
                    <a:close/>
                    <a:moveTo>
                      <a:pt x="302908" y="25334"/>
                    </a:moveTo>
                    <a:lnTo>
                      <a:pt x="279670" y="33840"/>
                    </a:lnTo>
                    <a:lnTo>
                      <a:pt x="284964" y="31467"/>
                    </a:lnTo>
                    <a:close/>
                    <a:moveTo>
                      <a:pt x="345630" y="12880"/>
                    </a:moveTo>
                    <a:lnTo>
                      <a:pt x="320279" y="19399"/>
                    </a:lnTo>
                    <a:lnTo>
                      <a:pt x="324425" y="17982"/>
                    </a:lnTo>
                    <a:close/>
                    <a:moveTo>
                      <a:pt x="510956" y="4367"/>
                    </a:moveTo>
                    <a:lnTo>
                      <a:pt x="525217" y="6406"/>
                    </a:lnTo>
                    <a:lnTo>
                      <a:pt x="525217" y="6544"/>
                    </a:lnTo>
                    <a:close/>
                    <a:moveTo>
                      <a:pt x="391653" y="4367"/>
                    </a:moveTo>
                    <a:lnTo>
                      <a:pt x="362558" y="8808"/>
                    </a:lnTo>
                    <a:lnTo>
                      <a:pt x="365428" y="8117"/>
                    </a:lnTo>
                    <a:close/>
                    <a:moveTo>
                      <a:pt x="451304" y="0"/>
                    </a:moveTo>
                    <a:lnTo>
                      <a:pt x="406303" y="2273"/>
                    </a:lnTo>
                    <a:lnTo>
                      <a:pt x="407784" y="2061"/>
                    </a:lnTo>
                    <a:cubicBezTo>
                      <a:pt x="422107" y="697"/>
                      <a:pt x="436624" y="0"/>
                      <a:pt x="451304" y="0"/>
                    </a:cubicBezTo>
                    <a:close/>
                    <a:moveTo>
                      <a:pt x="451304" y="0"/>
                    </a:moveTo>
                    <a:cubicBezTo>
                      <a:pt x="465985" y="0"/>
                      <a:pt x="480502" y="697"/>
                      <a:pt x="494825" y="2061"/>
                    </a:cubicBezTo>
                    <a:lnTo>
                      <a:pt x="496306" y="2273"/>
                    </a:lnTo>
                    <a:close/>
                  </a:path>
                </a:pathLst>
              </a:custGeom>
              <a:solidFill>
                <a:srgbClr val="84C4A9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자유형 24"/>
              <p:cNvSpPr/>
              <p:nvPr/>
            </p:nvSpPr>
            <p:spPr>
              <a:xfrm>
                <a:off x="11230478" y="863735"/>
                <a:ext cx="384203" cy="310927"/>
              </a:xfrm>
              <a:custGeom>
                <a:avLst/>
                <a:gdLst>
                  <a:gd name="connsiteX0" fmla="*/ 310926 w 384203"/>
                  <a:gd name="connsiteY0" fmla="*/ 0 h 310927"/>
                  <a:gd name="connsiteX1" fmla="*/ 373589 w 384203"/>
                  <a:gd name="connsiteY1" fmla="*/ 6317 h 310927"/>
                  <a:gd name="connsiteX2" fmla="*/ 384203 w 384203"/>
                  <a:gd name="connsiteY2" fmla="*/ 9612 h 310927"/>
                  <a:gd name="connsiteX3" fmla="*/ 384203 w 384203"/>
                  <a:gd name="connsiteY3" fmla="*/ 79381 h 310927"/>
                  <a:gd name="connsiteX4" fmla="*/ 310926 w 384203"/>
                  <a:gd name="connsiteY4" fmla="*/ 64587 h 310927"/>
                  <a:gd name="connsiteX5" fmla="*/ 64587 w 384203"/>
                  <a:gd name="connsiteY5" fmla="*/ 310927 h 310927"/>
                  <a:gd name="connsiteX6" fmla="*/ 0 w 384203"/>
                  <a:gd name="connsiteY6" fmla="*/ 310927 h 310927"/>
                  <a:gd name="connsiteX7" fmla="*/ 310926 w 384203"/>
                  <a:gd name="connsiteY7" fmla="*/ 0 h 310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4203" h="310927">
                    <a:moveTo>
                      <a:pt x="310926" y="0"/>
                    </a:moveTo>
                    <a:cubicBezTo>
                      <a:pt x="332391" y="0"/>
                      <a:pt x="353348" y="2175"/>
                      <a:pt x="373589" y="6317"/>
                    </a:cubicBezTo>
                    <a:lnTo>
                      <a:pt x="384203" y="9612"/>
                    </a:lnTo>
                    <a:lnTo>
                      <a:pt x="384203" y="79381"/>
                    </a:lnTo>
                    <a:lnTo>
                      <a:pt x="310926" y="64587"/>
                    </a:lnTo>
                    <a:cubicBezTo>
                      <a:pt x="174877" y="64587"/>
                      <a:pt x="64587" y="174877"/>
                      <a:pt x="64587" y="310927"/>
                    </a:cubicBezTo>
                    <a:lnTo>
                      <a:pt x="0" y="310927"/>
                    </a:lnTo>
                    <a:cubicBezTo>
                      <a:pt x="0" y="139207"/>
                      <a:pt x="139206" y="0"/>
                      <a:pt x="310926" y="0"/>
                    </a:cubicBezTo>
                    <a:close/>
                  </a:path>
                </a:pathLst>
              </a:custGeom>
              <a:solidFill>
                <a:srgbClr val="F2DE84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자유형 25"/>
              <p:cNvSpPr/>
              <p:nvPr/>
            </p:nvSpPr>
            <p:spPr>
              <a:xfrm>
                <a:off x="11295065" y="928322"/>
                <a:ext cx="319616" cy="246339"/>
              </a:xfrm>
              <a:custGeom>
                <a:avLst/>
                <a:gdLst>
                  <a:gd name="connsiteX0" fmla="*/ 246339 w 319616"/>
                  <a:gd name="connsiteY0" fmla="*/ 0 h 246339"/>
                  <a:gd name="connsiteX1" fmla="*/ 319616 w 319616"/>
                  <a:gd name="connsiteY1" fmla="*/ 14794 h 246339"/>
                  <a:gd name="connsiteX2" fmla="*/ 319616 w 319616"/>
                  <a:gd name="connsiteY2" fmla="*/ 79239 h 246339"/>
                  <a:gd name="connsiteX3" fmla="*/ 317526 w 319616"/>
                  <a:gd name="connsiteY3" fmla="*/ 77829 h 246339"/>
                  <a:gd name="connsiteX4" fmla="*/ 246340 w 319616"/>
                  <a:gd name="connsiteY4" fmla="*/ 63457 h 246339"/>
                  <a:gd name="connsiteX5" fmla="*/ 63458 w 319616"/>
                  <a:gd name="connsiteY5" fmla="*/ 246339 h 246339"/>
                  <a:gd name="connsiteX6" fmla="*/ 0 w 319616"/>
                  <a:gd name="connsiteY6" fmla="*/ 246339 h 246339"/>
                  <a:gd name="connsiteX7" fmla="*/ 246339 w 319616"/>
                  <a:gd name="connsiteY7" fmla="*/ 0 h 24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9616" h="246339">
                    <a:moveTo>
                      <a:pt x="246339" y="0"/>
                    </a:moveTo>
                    <a:lnTo>
                      <a:pt x="319616" y="14794"/>
                    </a:lnTo>
                    <a:lnTo>
                      <a:pt x="319616" y="79239"/>
                    </a:lnTo>
                    <a:lnTo>
                      <a:pt x="317526" y="77829"/>
                    </a:lnTo>
                    <a:cubicBezTo>
                      <a:pt x="295646" y="68575"/>
                      <a:pt x="271591" y="63457"/>
                      <a:pt x="246340" y="63457"/>
                    </a:cubicBezTo>
                    <a:cubicBezTo>
                      <a:pt x="145337" y="63457"/>
                      <a:pt x="63458" y="145336"/>
                      <a:pt x="63458" y="246339"/>
                    </a:cubicBezTo>
                    <a:lnTo>
                      <a:pt x="0" y="246339"/>
                    </a:lnTo>
                    <a:cubicBezTo>
                      <a:pt x="0" y="110290"/>
                      <a:pt x="110290" y="0"/>
                      <a:pt x="246339" y="0"/>
                    </a:cubicBezTo>
                    <a:close/>
                  </a:path>
                </a:pathLst>
              </a:custGeom>
              <a:solidFill>
                <a:srgbClr val="F5AB8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9" name="TextBox 28"/>
          <p:cNvSpPr txBox="1"/>
          <p:nvPr/>
        </p:nvSpPr>
        <p:spPr>
          <a:xfrm>
            <a:off x="821350" y="57807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ExtraBold" panose="020B0600000101010101" pitchFamily="50" charset="-127"/>
              </a:rPr>
              <a:t>3.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681275" y="578070"/>
            <a:ext cx="3807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테니스 공 추적 구동 영상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1" name="자유형 30"/>
          <p:cNvSpPr/>
          <p:nvPr/>
        </p:nvSpPr>
        <p:spPr>
          <a:xfrm>
            <a:off x="2081404" y="2901111"/>
            <a:ext cx="563411" cy="377586"/>
          </a:xfrm>
          <a:custGeom>
            <a:avLst/>
            <a:gdLst>
              <a:gd name="connsiteX0" fmla="*/ 1660967 w 4207397"/>
              <a:gd name="connsiteY0" fmla="*/ 0 h 2819711"/>
              <a:gd name="connsiteX1" fmla="*/ 2044852 w 4207397"/>
              <a:gd name="connsiteY1" fmla="*/ 87316 h 2819711"/>
              <a:gd name="connsiteX2" fmla="*/ 2114564 w 4207397"/>
              <a:gd name="connsiteY2" fmla="*/ 127385 h 2819711"/>
              <a:gd name="connsiteX3" fmla="*/ 2148332 w 4207397"/>
              <a:gd name="connsiteY3" fmla="*/ 106871 h 2819711"/>
              <a:gd name="connsiteX4" fmla="*/ 2570397 w 4207397"/>
              <a:gd name="connsiteY4" fmla="*/ 0 h 2819711"/>
              <a:gd name="connsiteX5" fmla="*/ 3386277 w 4207397"/>
              <a:gd name="connsiteY5" fmla="*/ 540801 h 2819711"/>
              <a:gd name="connsiteX6" fmla="*/ 3409464 w 4207397"/>
              <a:gd name="connsiteY6" fmla="*/ 615497 h 2819711"/>
              <a:gd name="connsiteX7" fmla="*/ 3412467 w 4207397"/>
              <a:gd name="connsiteY7" fmla="*/ 615648 h 2819711"/>
              <a:gd name="connsiteX8" fmla="*/ 4207397 w 4207397"/>
              <a:gd name="connsiteY8" fmla="*/ 1496541 h 2819711"/>
              <a:gd name="connsiteX9" fmla="*/ 3412467 w 4207397"/>
              <a:gd name="connsiteY9" fmla="*/ 2377434 h 2819711"/>
              <a:gd name="connsiteX10" fmla="*/ 3330555 w 4207397"/>
              <a:gd name="connsiteY10" fmla="*/ 2381570 h 2819711"/>
              <a:gd name="connsiteX11" fmla="*/ 3304638 w 4207397"/>
              <a:gd name="connsiteY11" fmla="*/ 2429318 h 2819711"/>
              <a:gd name="connsiteX12" fmla="*/ 2570397 w 4207397"/>
              <a:gd name="connsiteY12" fmla="*/ 2819711 h 2819711"/>
              <a:gd name="connsiteX13" fmla="*/ 2245720 w 4207397"/>
              <a:gd name="connsiteY13" fmla="*/ 2758292 h 2819711"/>
              <a:gd name="connsiteX14" fmla="*/ 2115923 w 4207397"/>
              <a:gd name="connsiteY14" fmla="*/ 2692858 h 2819711"/>
              <a:gd name="connsiteX15" fmla="*/ 2083032 w 4207397"/>
              <a:gd name="connsiteY15" fmla="*/ 2712840 h 2819711"/>
              <a:gd name="connsiteX16" fmla="*/ 1660967 w 4207397"/>
              <a:gd name="connsiteY16" fmla="*/ 2819711 h 2819711"/>
              <a:gd name="connsiteX17" fmla="*/ 926727 w 4207397"/>
              <a:gd name="connsiteY17" fmla="*/ 2429318 h 2819711"/>
              <a:gd name="connsiteX18" fmla="*/ 900530 w 4207397"/>
              <a:gd name="connsiteY18" fmla="*/ 2381056 h 2819711"/>
              <a:gd name="connsiteX19" fmla="*/ 885464 w 4207397"/>
              <a:gd name="connsiteY19" fmla="*/ 2382006 h 2819711"/>
              <a:gd name="connsiteX20" fmla="*/ 0 w 4207397"/>
              <a:gd name="connsiteY20" fmla="*/ 1496542 h 2819711"/>
              <a:gd name="connsiteX21" fmla="*/ 794931 w 4207397"/>
              <a:gd name="connsiteY21" fmla="*/ 615649 h 2819711"/>
              <a:gd name="connsiteX22" fmla="*/ 822282 w 4207397"/>
              <a:gd name="connsiteY22" fmla="*/ 614268 h 2819711"/>
              <a:gd name="connsiteX23" fmla="*/ 845087 w 4207397"/>
              <a:gd name="connsiteY23" fmla="*/ 540801 h 2819711"/>
              <a:gd name="connsiteX24" fmla="*/ 1660967 w 4207397"/>
              <a:gd name="connsiteY24" fmla="*/ 0 h 281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07397" h="2819711">
                <a:moveTo>
                  <a:pt x="1660967" y="0"/>
                </a:moveTo>
                <a:cubicBezTo>
                  <a:pt x="1798506" y="0"/>
                  <a:pt x="1928721" y="31359"/>
                  <a:pt x="2044852" y="87316"/>
                </a:cubicBezTo>
                <a:lnTo>
                  <a:pt x="2114564" y="127385"/>
                </a:lnTo>
                <a:lnTo>
                  <a:pt x="2148332" y="106871"/>
                </a:lnTo>
                <a:cubicBezTo>
                  <a:pt x="2273797" y="38714"/>
                  <a:pt x="2417576" y="0"/>
                  <a:pt x="2570397" y="0"/>
                </a:cubicBezTo>
                <a:cubicBezTo>
                  <a:pt x="2937168" y="0"/>
                  <a:pt x="3251856" y="222995"/>
                  <a:pt x="3386277" y="540801"/>
                </a:cubicBezTo>
                <a:lnTo>
                  <a:pt x="3409464" y="615497"/>
                </a:lnTo>
                <a:lnTo>
                  <a:pt x="3412467" y="615648"/>
                </a:lnTo>
                <a:cubicBezTo>
                  <a:pt x="3858967" y="660993"/>
                  <a:pt x="4207397" y="1038077"/>
                  <a:pt x="4207397" y="1496541"/>
                </a:cubicBezTo>
                <a:cubicBezTo>
                  <a:pt x="4207397" y="1955005"/>
                  <a:pt x="3858967" y="2332089"/>
                  <a:pt x="3412467" y="2377434"/>
                </a:cubicBezTo>
                <a:lnTo>
                  <a:pt x="3330555" y="2381570"/>
                </a:lnTo>
                <a:lnTo>
                  <a:pt x="3304638" y="2429318"/>
                </a:lnTo>
                <a:cubicBezTo>
                  <a:pt x="3145513" y="2664853"/>
                  <a:pt x="2876040" y="2819711"/>
                  <a:pt x="2570397" y="2819711"/>
                </a:cubicBezTo>
                <a:cubicBezTo>
                  <a:pt x="2455781" y="2819711"/>
                  <a:pt x="2346251" y="2797934"/>
                  <a:pt x="2245720" y="2758292"/>
                </a:cubicBezTo>
                <a:lnTo>
                  <a:pt x="2115923" y="2692858"/>
                </a:lnTo>
                <a:lnTo>
                  <a:pt x="2083032" y="2712840"/>
                </a:lnTo>
                <a:cubicBezTo>
                  <a:pt x="1957567" y="2780997"/>
                  <a:pt x="1813788" y="2819711"/>
                  <a:pt x="1660967" y="2819711"/>
                </a:cubicBezTo>
                <a:cubicBezTo>
                  <a:pt x="1355325" y="2819711"/>
                  <a:pt x="1085851" y="2664853"/>
                  <a:pt x="926727" y="2429318"/>
                </a:cubicBezTo>
                <a:lnTo>
                  <a:pt x="900530" y="2381056"/>
                </a:lnTo>
                <a:lnTo>
                  <a:pt x="885464" y="2382006"/>
                </a:lnTo>
                <a:cubicBezTo>
                  <a:pt x="396436" y="2382006"/>
                  <a:pt x="0" y="1985570"/>
                  <a:pt x="0" y="1496542"/>
                </a:cubicBezTo>
                <a:cubicBezTo>
                  <a:pt x="0" y="1038078"/>
                  <a:pt x="348430" y="660994"/>
                  <a:pt x="794931" y="615649"/>
                </a:cubicBezTo>
                <a:lnTo>
                  <a:pt x="822282" y="614268"/>
                </a:lnTo>
                <a:lnTo>
                  <a:pt x="845087" y="540801"/>
                </a:lnTo>
                <a:cubicBezTo>
                  <a:pt x="979508" y="222995"/>
                  <a:pt x="1294196" y="0"/>
                  <a:pt x="16609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KakaoTalk_Video_20190920_0532_01_04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3385" y="1600200"/>
            <a:ext cx="10911296" cy="443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35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59701" y="443142"/>
            <a:ext cx="11054980" cy="731520"/>
            <a:chOff x="559701" y="443142"/>
            <a:chExt cx="11054980" cy="731520"/>
          </a:xfrm>
        </p:grpSpPr>
        <p:grpSp>
          <p:nvGrpSpPr>
            <p:cNvPr id="3" name="그룹 2"/>
            <p:cNvGrpSpPr/>
            <p:nvPr/>
          </p:nvGrpSpPr>
          <p:grpSpPr>
            <a:xfrm>
              <a:off x="559701" y="443142"/>
              <a:ext cx="11054980" cy="731520"/>
              <a:chOff x="559701" y="366942"/>
              <a:chExt cx="11054980" cy="731520"/>
            </a:xfrm>
          </p:grpSpPr>
          <p:sp>
            <p:nvSpPr>
              <p:cNvPr id="12" name="모서리가 둥근 직사각형 11"/>
              <p:cNvSpPr/>
              <p:nvPr/>
            </p:nvSpPr>
            <p:spPr>
              <a:xfrm>
                <a:off x="559701" y="366942"/>
                <a:ext cx="930782" cy="731520"/>
              </a:xfrm>
              <a:prstGeom prst="roundRect">
                <a:avLst>
                  <a:gd name="adj" fmla="val 22789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   4.</a:t>
                </a:r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1491596" y="366942"/>
                <a:ext cx="10123085" cy="731520"/>
              </a:xfrm>
              <a:prstGeom prst="roundRect">
                <a:avLst>
                  <a:gd name="adj" fmla="val 17687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800" dirty="0" smtClean="0">
                    <a:solidFill>
                      <a:schemeClr val="tx1"/>
                    </a:solidFill>
                  </a:rPr>
                  <a:t>소스 설명</a:t>
                </a:r>
                <a:endParaRPr lang="ko-KR" alt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10918123" y="550514"/>
              <a:ext cx="696558" cy="624148"/>
              <a:chOff x="10918123" y="550514"/>
              <a:chExt cx="696558" cy="624148"/>
            </a:xfrm>
          </p:grpSpPr>
          <p:sp>
            <p:nvSpPr>
              <p:cNvPr id="5" name="자유형 4"/>
              <p:cNvSpPr/>
              <p:nvPr/>
            </p:nvSpPr>
            <p:spPr>
              <a:xfrm>
                <a:off x="11358523" y="991780"/>
                <a:ext cx="256158" cy="182882"/>
              </a:xfrm>
              <a:custGeom>
                <a:avLst/>
                <a:gdLst>
                  <a:gd name="connsiteX0" fmla="*/ 182882 w 256158"/>
                  <a:gd name="connsiteY0" fmla="*/ 0 h 182882"/>
                  <a:gd name="connsiteX1" fmla="*/ 254068 w 256158"/>
                  <a:gd name="connsiteY1" fmla="*/ 14372 h 182882"/>
                  <a:gd name="connsiteX2" fmla="*/ 256158 w 256158"/>
                  <a:gd name="connsiteY2" fmla="*/ 15781 h 182882"/>
                  <a:gd name="connsiteX3" fmla="*/ 256158 w 256158"/>
                  <a:gd name="connsiteY3" fmla="*/ 86771 h 182882"/>
                  <a:gd name="connsiteX4" fmla="*/ 230727 w 256158"/>
                  <a:gd name="connsiteY4" fmla="*/ 69625 h 182882"/>
                  <a:gd name="connsiteX5" fmla="*/ 182882 w 256158"/>
                  <a:gd name="connsiteY5" fmla="*/ 59965 h 182882"/>
                  <a:gd name="connsiteX6" fmla="*/ 59965 w 256158"/>
                  <a:gd name="connsiteY6" fmla="*/ 182882 h 182882"/>
                  <a:gd name="connsiteX7" fmla="*/ 0 w 256158"/>
                  <a:gd name="connsiteY7" fmla="*/ 182882 h 182882"/>
                  <a:gd name="connsiteX8" fmla="*/ 182882 w 256158"/>
                  <a:gd name="connsiteY8" fmla="*/ 0 h 18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6158" h="182882">
                    <a:moveTo>
                      <a:pt x="182882" y="0"/>
                    </a:moveTo>
                    <a:cubicBezTo>
                      <a:pt x="208133" y="0"/>
                      <a:pt x="232188" y="5117"/>
                      <a:pt x="254068" y="14372"/>
                    </a:cubicBezTo>
                    <a:lnTo>
                      <a:pt x="256158" y="15781"/>
                    </a:lnTo>
                    <a:lnTo>
                      <a:pt x="256158" y="86771"/>
                    </a:lnTo>
                    <a:lnTo>
                      <a:pt x="230727" y="69625"/>
                    </a:lnTo>
                    <a:cubicBezTo>
                      <a:pt x="216021" y="63405"/>
                      <a:pt x="199853" y="59965"/>
                      <a:pt x="182882" y="59965"/>
                    </a:cubicBezTo>
                    <a:cubicBezTo>
                      <a:pt x="114997" y="59965"/>
                      <a:pt x="59965" y="114997"/>
                      <a:pt x="59965" y="182882"/>
                    </a:cubicBezTo>
                    <a:lnTo>
                      <a:pt x="0" y="182882"/>
                    </a:lnTo>
                    <a:cubicBezTo>
                      <a:pt x="0" y="81879"/>
                      <a:pt x="81879" y="0"/>
                      <a:pt x="182882" y="0"/>
                    </a:cubicBezTo>
                    <a:close/>
                  </a:path>
                </a:pathLst>
              </a:custGeom>
              <a:solidFill>
                <a:srgbClr val="EB7582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자유형 5"/>
              <p:cNvSpPr/>
              <p:nvPr/>
            </p:nvSpPr>
            <p:spPr>
              <a:xfrm>
                <a:off x="10918123" y="550514"/>
                <a:ext cx="696558" cy="624148"/>
              </a:xfrm>
              <a:custGeom>
                <a:avLst/>
                <a:gdLst>
                  <a:gd name="connsiteX0" fmla="*/ 624148 w 696558"/>
                  <a:gd name="connsiteY0" fmla="*/ 0 h 624148"/>
                  <a:gd name="connsiteX1" fmla="*/ 696558 w 696558"/>
                  <a:gd name="connsiteY1" fmla="*/ 7300 h 624148"/>
                  <a:gd name="connsiteX2" fmla="*/ 696558 w 696558"/>
                  <a:gd name="connsiteY2" fmla="*/ 89986 h 624148"/>
                  <a:gd name="connsiteX3" fmla="*/ 622645 w 696558"/>
                  <a:gd name="connsiteY3" fmla="*/ 82534 h 624148"/>
                  <a:gd name="connsiteX4" fmla="*/ 81032 w 696558"/>
                  <a:gd name="connsiteY4" fmla="*/ 624148 h 624148"/>
                  <a:gd name="connsiteX5" fmla="*/ 0 w 696558"/>
                  <a:gd name="connsiteY5" fmla="*/ 624148 h 624148"/>
                  <a:gd name="connsiteX6" fmla="*/ 624148 w 696558"/>
                  <a:gd name="connsiteY6" fmla="*/ 0 h 624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96558" h="624148">
                    <a:moveTo>
                      <a:pt x="624148" y="0"/>
                    </a:moveTo>
                    <a:lnTo>
                      <a:pt x="696558" y="7300"/>
                    </a:lnTo>
                    <a:lnTo>
                      <a:pt x="696558" y="89986"/>
                    </a:lnTo>
                    <a:lnTo>
                      <a:pt x="622645" y="82534"/>
                    </a:lnTo>
                    <a:cubicBezTo>
                      <a:pt x="323521" y="82534"/>
                      <a:pt x="81032" y="325023"/>
                      <a:pt x="81032" y="624148"/>
                    </a:cubicBezTo>
                    <a:lnTo>
                      <a:pt x="0" y="624148"/>
                    </a:lnTo>
                    <a:cubicBezTo>
                      <a:pt x="0" y="279440"/>
                      <a:pt x="279440" y="0"/>
                      <a:pt x="624148" y="0"/>
                    </a:cubicBezTo>
                    <a:close/>
                  </a:path>
                </a:pathLst>
              </a:custGeom>
              <a:solidFill>
                <a:srgbClr val="CABBD9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자유형 6"/>
              <p:cNvSpPr/>
              <p:nvPr/>
            </p:nvSpPr>
            <p:spPr>
              <a:xfrm>
                <a:off x="10999155" y="633049"/>
                <a:ext cx="615526" cy="541613"/>
              </a:xfrm>
              <a:custGeom>
                <a:avLst/>
                <a:gdLst>
                  <a:gd name="connsiteX0" fmla="*/ 541613 w 615526"/>
                  <a:gd name="connsiteY0" fmla="*/ 0 h 541613"/>
                  <a:gd name="connsiteX1" fmla="*/ 615526 w 615526"/>
                  <a:gd name="connsiteY1" fmla="*/ 7451 h 541613"/>
                  <a:gd name="connsiteX2" fmla="*/ 615526 w 615526"/>
                  <a:gd name="connsiteY2" fmla="*/ 95418 h 541613"/>
                  <a:gd name="connsiteX3" fmla="*/ 541613 w 615526"/>
                  <a:gd name="connsiteY3" fmla="*/ 87967 h 541613"/>
                  <a:gd name="connsiteX4" fmla="*/ 87967 w 615526"/>
                  <a:gd name="connsiteY4" fmla="*/ 541613 h 541613"/>
                  <a:gd name="connsiteX5" fmla="*/ 0 w 615526"/>
                  <a:gd name="connsiteY5" fmla="*/ 541613 h 541613"/>
                  <a:gd name="connsiteX6" fmla="*/ 541613 w 615526"/>
                  <a:gd name="connsiteY6" fmla="*/ 0 h 541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15526" h="541613">
                    <a:moveTo>
                      <a:pt x="541613" y="0"/>
                    </a:moveTo>
                    <a:lnTo>
                      <a:pt x="615526" y="7451"/>
                    </a:lnTo>
                    <a:lnTo>
                      <a:pt x="615526" y="95418"/>
                    </a:lnTo>
                    <a:lnTo>
                      <a:pt x="541613" y="87967"/>
                    </a:lnTo>
                    <a:cubicBezTo>
                      <a:pt x="291071" y="87967"/>
                      <a:pt x="87967" y="291071"/>
                      <a:pt x="87967" y="541613"/>
                    </a:cubicBezTo>
                    <a:lnTo>
                      <a:pt x="0" y="541613"/>
                    </a:lnTo>
                    <a:cubicBezTo>
                      <a:pt x="0" y="242489"/>
                      <a:pt x="242489" y="0"/>
                      <a:pt x="541613" y="0"/>
                    </a:cubicBezTo>
                    <a:close/>
                  </a:path>
                </a:pathLst>
              </a:custGeom>
              <a:solidFill>
                <a:srgbClr val="91C4E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자유형 7"/>
              <p:cNvSpPr/>
              <p:nvPr/>
            </p:nvSpPr>
            <p:spPr>
              <a:xfrm>
                <a:off x="11087122" y="721015"/>
                <a:ext cx="527559" cy="453647"/>
              </a:xfrm>
              <a:custGeom>
                <a:avLst/>
                <a:gdLst>
                  <a:gd name="connsiteX0" fmla="*/ 453646 w 527559"/>
                  <a:gd name="connsiteY0" fmla="*/ 0 h 453647"/>
                  <a:gd name="connsiteX1" fmla="*/ 527559 w 527559"/>
                  <a:gd name="connsiteY1" fmla="*/ 7451 h 453647"/>
                  <a:gd name="connsiteX2" fmla="*/ 527559 w 527559"/>
                  <a:gd name="connsiteY2" fmla="*/ 84039 h 453647"/>
                  <a:gd name="connsiteX3" fmla="*/ 453965 w 527559"/>
                  <a:gd name="connsiteY3" fmla="*/ 76620 h 453647"/>
                  <a:gd name="connsiteX4" fmla="*/ 76938 w 527559"/>
                  <a:gd name="connsiteY4" fmla="*/ 453647 h 453647"/>
                  <a:gd name="connsiteX5" fmla="*/ 0 w 527559"/>
                  <a:gd name="connsiteY5" fmla="*/ 453647 h 453647"/>
                  <a:gd name="connsiteX6" fmla="*/ 453646 w 527559"/>
                  <a:gd name="connsiteY6" fmla="*/ 0 h 453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27559" h="453647">
                    <a:moveTo>
                      <a:pt x="453646" y="0"/>
                    </a:moveTo>
                    <a:lnTo>
                      <a:pt x="527559" y="7451"/>
                    </a:lnTo>
                    <a:lnTo>
                      <a:pt x="527559" y="84039"/>
                    </a:lnTo>
                    <a:lnTo>
                      <a:pt x="453965" y="76620"/>
                    </a:lnTo>
                    <a:cubicBezTo>
                      <a:pt x="245739" y="76620"/>
                      <a:pt x="76938" y="245421"/>
                      <a:pt x="76938" y="453647"/>
                    </a:cubicBezTo>
                    <a:lnTo>
                      <a:pt x="0" y="453647"/>
                    </a:lnTo>
                    <a:cubicBezTo>
                      <a:pt x="0" y="203105"/>
                      <a:pt x="203104" y="0"/>
                      <a:pt x="453646" y="0"/>
                    </a:cubicBezTo>
                    <a:close/>
                  </a:path>
                </a:pathLst>
              </a:custGeom>
              <a:solidFill>
                <a:srgbClr val="AED4F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자유형 8"/>
              <p:cNvSpPr/>
              <p:nvPr/>
            </p:nvSpPr>
            <p:spPr>
              <a:xfrm>
                <a:off x="11089464" y="721015"/>
                <a:ext cx="525217" cy="453646"/>
              </a:xfrm>
              <a:custGeom>
                <a:avLst/>
                <a:gdLst>
                  <a:gd name="connsiteX0" fmla="*/ 6670 w 525217"/>
                  <a:gd name="connsiteY0" fmla="*/ 363564 h 453646"/>
                  <a:gd name="connsiteX1" fmla="*/ 0 w 525217"/>
                  <a:gd name="connsiteY1" fmla="*/ 407264 h 453646"/>
                  <a:gd name="connsiteX2" fmla="*/ 6316 w 525217"/>
                  <a:gd name="connsiteY2" fmla="*/ 364993 h 453646"/>
                  <a:gd name="connsiteX3" fmla="*/ 17387 w 525217"/>
                  <a:gd name="connsiteY3" fmla="*/ 321337 h 453646"/>
                  <a:gd name="connsiteX4" fmla="*/ 10164 w 525217"/>
                  <a:gd name="connsiteY4" fmla="*/ 349429 h 453646"/>
                  <a:gd name="connsiteX5" fmla="*/ 16428 w 525217"/>
                  <a:gd name="connsiteY5" fmla="*/ 324087 h 453646"/>
                  <a:gd name="connsiteX6" fmla="*/ 31945 w 525217"/>
                  <a:gd name="connsiteY6" fmla="*/ 280789 h 453646"/>
                  <a:gd name="connsiteX7" fmla="*/ 23047 w 525217"/>
                  <a:gd name="connsiteY7" fmla="*/ 305101 h 453646"/>
                  <a:gd name="connsiteX8" fmla="*/ 30148 w 525217"/>
                  <a:gd name="connsiteY8" fmla="*/ 284734 h 453646"/>
                  <a:gd name="connsiteX9" fmla="*/ 50140 w 525217"/>
                  <a:gd name="connsiteY9" fmla="*/ 242126 h 453646"/>
                  <a:gd name="connsiteX10" fmla="*/ 39486 w 525217"/>
                  <a:gd name="connsiteY10" fmla="*/ 264242 h 453646"/>
                  <a:gd name="connsiteX11" fmla="*/ 47287 w 525217"/>
                  <a:gd name="connsiteY11" fmla="*/ 247123 h 453646"/>
                  <a:gd name="connsiteX12" fmla="*/ 71765 w 525217"/>
                  <a:gd name="connsiteY12" fmla="*/ 205554 h 453646"/>
                  <a:gd name="connsiteX13" fmla="*/ 59387 w 525217"/>
                  <a:gd name="connsiteY13" fmla="*/ 225928 h 453646"/>
                  <a:gd name="connsiteX14" fmla="*/ 67658 w 525217"/>
                  <a:gd name="connsiteY14" fmla="*/ 211441 h 453646"/>
                  <a:gd name="connsiteX15" fmla="*/ 96618 w 525217"/>
                  <a:gd name="connsiteY15" fmla="*/ 171278 h 453646"/>
                  <a:gd name="connsiteX16" fmla="*/ 82578 w 525217"/>
                  <a:gd name="connsiteY16" fmla="*/ 190053 h 453646"/>
                  <a:gd name="connsiteX17" fmla="*/ 91073 w 525217"/>
                  <a:gd name="connsiteY17" fmla="*/ 177876 h 453646"/>
                  <a:gd name="connsiteX18" fmla="*/ 124499 w 525217"/>
                  <a:gd name="connsiteY18" fmla="*/ 139504 h 453646"/>
                  <a:gd name="connsiteX19" fmla="*/ 108864 w 525217"/>
                  <a:gd name="connsiteY19" fmla="*/ 156707 h 453646"/>
                  <a:gd name="connsiteX20" fmla="*/ 117344 w 525217"/>
                  <a:gd name="connsiteY20" fmla="*/ 146616 h 453646"/>
                  <a:gd name="connsiteX21" fmla="*/ 155212 w 525217"/>
                  <a:gd name="connsiteY21" fmla="*/ 110436 h 453646"/>
                  <a:gd name="connsiteX22" fmla="*/ 138045 w 525217"/>
                  <a:gd name="connsiteY22" fmla="*/ 126038 h 453646"/>
                  <a:gd name="connsiteX23" fmla="*/ 146283 w 525217"/>
                  <a:gd name="connsiteY23" fmla="*/ 117849 h 453646"/>
                  <a:gd name="connsiteX24" fmla="*/ 188568 w 525217"/>
                  <a:gd name="connsiteY24" fmla="*/ 84280 h 453646"/>
                  <a:gd name="connsiteX25" fmla="*/ 169920 w 525217"/>
                  <a:gd name="connsiteY25" fmla="*/ 98224 h 453646"/>
                  <a:gd name="connsiteX26" fmla="*/ 177702 w 525217"/>
                  <a:gd name="connsiteY26" fmla="*/ 91763 h 453646"/>
                  <a:gd name="connsiteX27" fmla="*/ 451623 w 525217"/>
                  <a:gd name="connsiteY27" fmla="*/ 76620 h 453646"/>
                  <a:gd name="connsiteX28" fmla="*/ 522995 w 525217"/>
                  <a:gd name="connsiteY28" fmla="*/ 83366 h 453646"/>
                  <a:gd name="connsiteX29" fmla="*/ 525217 w 525217"/>
                  <a:gd name="connsiteY29" fmla="*/ 84011 h 453646"/>
                  <a:gd name="connsiteX30" fmla="*/ 525217 w 525217"/>
                  <a:gd name="connsiteY30" fmla="*/ 152331 h 453646"/>
                  <a:gd name="connsiteX31" fmla="*/ 514604 w 525217"/>
                  <a:gd name="connsiteY31" fmla="*/ 149037 h 453646"/>
                  <a:gd name="connsiteX32" fmla="*/ 451941 w 525217"/>
                  <a:gd name="connsiteY32" fmla="*/ 142720 h 453646"/>
                  <a:gd name="connsiteX33" fmla="*/ 141014 w 525217"/>
                  <a:gd name="connsiteY33" fmla="*/ 453646 h 453646"/>
                  <a:gd name="connsiteX34" fmla="*/ 74596 w 525217"/>
                  <a:gd name="connsiteY34" fmla="*/ 453646 h 453646"/>
                  <a:gd name="connsiteX35" fmla="*/ 76542 w 525217"/>
                  <a:gd name="connsiteY35" fmla="*/ 415098 h 453646"/>
                  <a:gd name="connsiteX36" fmla="*/ 451623 w 525217"/>
                  <a:gd name="connsiteY36" fmla="*/ 76620 h 453646"/>
                  <a:gd name="connsiteX37" fmla="*/ 224391 w 525217"/>
                  <a:gd name="connsiteY37" fmla="*/ 61240 h 453646"/>
                  <a:gd name="connsiteX38" fmla="*/ 204286 w 525217"/>
                  <a:gd name="connsiteY38" fmla="*/ 73454 h 453646"/>
                  <a:gd name="connsiteX39" fmla="*/ 211414 w 525217"/>
                  <a:gd name="connsiteY39" fmla="*/ 68545 h 453646"/>
                  <a:gd name="connsiteX40" fmla="*/ 262532 w 525217"/>
                  <a:gd name="connsiteY40" fmla="*/ 41523 h 453646"/>
                  <a:gd name="connsiteX41" fmla="*/ 240937 w 525217"/>
                  <a:gd name="connsiteY41" fmla="*/ 51926 h 453646"/>
                  <a:gd name="connsiteX42" fmla="*/ 247231 w 525217"/>
                  <a:gd name="connsiteY42" fmla="*/ 48384 h 453646"/>
                  <a:gd name="connsiteX43" fmla="*/ 302908 w 525217"/>
                  <a:gd name="connsiteY43" fmla="*/ 25334 h 453646"/>
                  <a:gd name="connsiteX44" fmla="*/ 279670 w 525217"/>
                  <a:gd name="connsiteY44" fmla="*/ 33840 h 453646"/>
                  <a:gd name="connsiteX45" fmla="*/ 284964 w 525217"/>
                  <a:gd name="connsiteY45" fmla="*/ 31467 h 453646"/>
                  <a:gd name="connsiteX46" fmla="*/ 345630 w 525217"/>
                  <a:gd name="connsiteY46" fmla="*/ 12880 h 453646"/>
                  <a:gd name="connsiteX47" fmla="*/ 320279 w 525217"/>
                  <a:gd name="connsiteY47" fmla="*/ 19399 h 453646"/>
                  <a:gd name="connsiteX48" fmla="*/ 324425 w 525217"/>
                  <a:gd name="connsiteY48" fmla="*/ 17982 h 453646"/>
                  <a:gd name="connsiteX49" fmla="*/ 510956 w 525217"/>
                  <a:gd name="connsiteY49" fmla="*/ 4367 h 453646"/>
                  <a:gd name="connsiteX50" fmla="*/ 525217 w 525217"/>
                  <a:gd name="connsiteY50" fmla="*/ 6406 h 453646"/>
                  <a:gd name="connsiteX51" fmla="*/ 525217 w 525217"/>
                  <a:gd name="connsiteY51" fmla="*/ 6544 h 453646"/>
                  <a:gd name="connsiteX52" fmla="*/ 391653 w 525217"/>
                  <a:gd name="connsiteY52" fmla="*/ 4367 h 453646"/>
                  <a:gd name="connsiteX53" fmla="*/ 362558 w 525217"/>
                  <a:gd name="connsiteY53" fmla="*/ 8808 h 453646"/>
                  <a:gd name="connsiteX54" fmla="*/ 365428 w 525217"/>
                  <a:gd name="connsiteY54" fmla="*/ 8117 h 453646"/>
                  <a:gd name="connsiteX55" fmla="*/ 451304 w 525217"/>
                  <a:gd name="connsiteY55" fmla="*/ 0 h 453646"/>
                  <a:gd name="connsiteX56" fmla="*/ 406303 w 525217"/>
                  <a:gd name="connsiteY56" fmla="*/ 2273 h 453646"/>
                  <a:gd name="connsiteX57" fmla="*/ 407784 w 525217"/>
                  <a:gd name="connsiteY57" fmla="*/ 2061 h 453646"/>
                  <a:gd name="connsiteX58" fmla="*/ 451304 w 525217"/>
                  <a:gd name="connsiteY58" fmla="*/ 0 h 453646"/>
                  <a:gd name="connsiteX59" fmla="*/ 451304 w 525217"/>
                  <a:gd name="connsiteY59" fmla="*/ 0 h 453646"/>
                  <a:gd name="connsiteX60" fmla="*/ 494825 w 525217"/>
                  <a:gd name="connsiteY60" fmla="*/ 2061 h 453646"/>
                  <a:gd name="connsiteX61" fmla="*/ 496306 w 525217"/>
                  <a:gd name="connsiteY61" fmla="*/ 2273 h 4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525217" h="453646">
                    <a:moveTo>
                      <a:pt x="6670" y="363564"/>
                    </a:moveTo>
                    <a:lnTo>
                      <a:pt x="0" y="407264"/>
                    </a:lnTo>
                    <a:cubicBezTo>
                      <a:pt x="1452" y="392967"/>
                      <a:pt x="3568" y="378866"/>
                      <a:pt x="6316" y="364993"/>
                    </a:cubicBezTo>
                    <a:close/>
                    <a:moveTo>
                      <a:pt x="17387" y="321337"/>
                    </a:moveTo>
                    <a:lnTo>
                      <a:pt x="10164" y="349429"/>
                    </a:lnTo>
                    <a:lnTo>
                      <a:pt x="16428" y="324087"/>
                    </a:lnTo>
                    <a:close/>
                    <a:moveTo>
                      <a:pt x="31945" y="280789"/>
                    </a:moveTo>
                    <a:lnTo>
                      <a:pt x="23047" y="305101"/>
                    </a:lnTo>
                    <a:lnTo>
                      <a:pt x="30148" y="284734"/>
                    </a:lnTo>
                    <a:close/>
                    <a:moveTo>
                      <a:pt x="50140" y="242126"/>
                    </a:moveTo>
                    <a:lnTo>
                      <a:pt x="39486" y="264242"/>
                    </a:lnTo>
                    <a:lnTo>
                      <a:pt x="47287" y="247123"/>
                    </a:lnTo>
                    <a:close/>
                    <a:moveTo>
                      <a:pt x="71765" y="205554"/>
                    </a:moveTo>
                    <a:lnTo>
                      <a:pt x="59387" y="225928"/>
                    </a:lnTo>
                    <a:lnTo>
                      <a:pt x="67658" y="211441"/>
                    </a:lnTo>
                    <a:close/>
                    <a:moveTo>
                      <a:pt x="96618" y="171278"/>
                    </a:moveTo>
                    <a:lnTo>
                      <a:pt x="82578" y="190053"/>
                    </a:lnTo>
                    <a:lnTo>
                      <a:pt x="91073" y="177876"/>
                    </a:lnTo>
                    <a:close/>
                    <a:moveTo>
                      <a:pt x="124499" y="139504"/>
                    </a:moveTo>
                    <a:lnTo>
                      <a:pt x="108864" y="156707"/>
                    </a:lnTo>
                    <a:lnTo>
                      <a:pt x="117344" y="146616"/>
                    </a:lnTo>
                    <a:close/>
                    <a:moveTo>
                      <a:pt x="155212" y="110436"/>
                    </a:moveTo>
                    <a:lnTo>
                      <a:pt x="138045" y="126038"/>
                    </a:lnTo>
                    <a:lnTo>
                      <a:pt x="146283" y="117849"/>
                    </a:lnTo>
                    <a:close/>
                    <a:moveTo>
                      <a:pt x="188568" y="84280"/>
                    </a:moveTo>
                    <a:lnTo>
                      <a:pt x="169920" y="98224"/>
                    </a:lnTo>
                    <a:lnTo>
                      <a:pt x="177702" y="91763"/>
                    </a:lnTo>
                    <a:close/>
                    <a:moveTo>
                      <a:pt x="451623" y="76620"/>
                    </a:moveTo>
                    <a:cubicBezTo>
                      <a:pt x="476025" y="76620"/>
                      <a:pt x="499885" y="78938"/>
                      <a:pt x="522995" y="83366"/>
                    </a:cubicBezTo>
                    <a:lnTo>
                      <a:pt x="525217" y="84011"/>
                    </a:lnTo>
                    <a:lnTo>
                      <a:pt x="525217" y="152331"/>
                    </a:lnTo>
                    <a:lnTo>
                      <a:pt x="514604" y="149037"/>
                    </a:lnTo>
                    <a:cubicBezTo>
                      <a:pt x="494363" y="144895"/>
                      <a:pt x="473406" y="142720"/>
                      <a:pt x="451941" y="142720"/>
                    </a:cubicBezTo>
                    <a:cubicBezTo>
                      <a:pt x="280221" y="142720"/>
                      <a:pt x="141014" y="281926"/>
                      <a:pt x="141014" y="453646"/>
                    </a:cubicBezTo>
                    <a:lnTo>
                      <a:pt x="74596" y="453646"/>
                    </a:lnTo>
                    <a:lnTo>
                      <a:pt x="76542" y="415098"/>
                    </a:lnTo>
                    <a:cubicBezTo>
                      <a:pt x="95850" y="224980"/>
                      <a:pt x="256411" y="76620"/>
                      <a:pt x="451623" y="76620"/>
                    </a:cubicBezTo>
                    <a:close/>
                    <a:moveTo>
                      <a:pt x="224391" y="61240"/>
                    </a:moveTo>
                    <a:lnTo>
                      <a:pt x="204286" y="73454"/>
                    </a:lnTo>
                    <a:lnTo>
                      <a:pt x="211414" y="68545"/>
                    </a:lnTo>
                    <a:close/>
                    <a:moveTo>
                      <a:pt x="262532" y="41523"/>
                    </a:moveTo>
                    <a:lnTo>
                      <a:pt x="240937" y="51926"/>
                    </a:lnTo>
                    <a:lnTo>
                      <a:pt x="247231" y="48384"/>
                    </a:lnTo>
                    <a:close/>
                    <a:moveTo>
                      <a:pt x="302908" y="25334"/>
                    </a:moveTo>
                    <a:lnTo>
                      <a:pt x="279670" y="33840"/>
                    </a:lnTo>
                    <a:lnTo>
                      <a:pt x="284964" y="31467"/>
                    </a:lnTo>
                    <a:close/>
                    <a:moveTo>
                      <a:pt x="345630" y="12880"/>
                    </a:moveTo>
                    <a:lnTo>
                      <a:pt x="320279" y="19399"/>
                    </a:lnTo>
                    <a:lnTo>
                      <a:pt x="324425" y="17982"/>
                    </a:lnTo>
                    <a:close/>
                    <a:moveTo>
                      <a:pt x="510956" y="4367"/>
                    </a:moveTo>
                    <a:lnTo>
                      <a:pt x="525217" y="6406"/>
                    </a:lnTo>
                    <a:lnTo>
                      <a:pt x="525217" y="6544"/>
                    </a:lnTo>
                    <a:close/>
                    <a:moveTo>
                      <a:pt x="391653" y="4367"/>
                    </a:moveTo>
                    <a:lnTo>
                      <a:pt x="362558" y="8808"/>
                    </a:lnTo>
                    <a:lnTo>
                      <a:pt x="365428" y="8117"/>
                    </a:lnTo>
                    <a:close/>
                    <a:moveTo>
                      <a:pt x="451304" y="0"/>
                    </a:moveTo>
                    <a:lnTo>
                      <a:pt x="406303" y="2273"/>
                    </a:lnTo>
                    <a:lnTo>
                      <a:pt x="407784" y="2061"/>
                    </a:lnTo>
                    <a:cubicBezTo>
                      <a:pt x="422107" y="697"/>
                      <a:pt x="436624" y="0"/>
                      <a:pt x="451304" y="0"/>
                    </a:cubicBezTo>
                    <a:close/>
                    <a:moveTo>
                      <a:pt x="451304" y="0"/>
                    </a:moveTo>
                    <a:cubicBezTo>
                      <a:pt x="465985" y="0"/>
                      <a:pt x="480502" y="697"/>
                      <a:pt x="494825" y="2061"/>
                    </a:cubicBezTo>
                    <a:lnTo>
                      <a:pt x="496306" y="2273"/>
                    </a:lnTo>
                    <a:close/>
                  </a:path>
                </a:pathLst>
              </a:custGeom>
              <a:solidFill>
                <a:srgbClr val="84C4A9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자유형 9"/>
              <p:cNvSpPr/>
              <p:nvPr/>
            </p:nvSpPr>
            <p:spPr>
              <a:xfrm>
                <a:off x="11230478" y="863735"/>
                <a:ext cx="384203" cy="310927"/>
              </a:xfrm>
              <a:custGeom>
                <a:avLst/>
                <a:gdLst>
                  <a:gd name="connsiteX0" fmla="*/ 310926 w 384203"/>
                  <a:gd name="connsiteY0" fmla="*/ 0 h 310927"/>
                  <a:gd name="connsiteX1" fmla="*/ 373589 w 384203"/>
                  <a:gd name="connsiteY1" fmla="*/ 6317 h 310927"/>
                  <a:gd name="connsiteX2" fmla="*/ 384203 w 384203"/>
                  <a:gd name="connsiteY2" fmla="*/ 9612 h 310927"/>
                  <a:gd name="connsiteX3" fmla="*/ 384203 w 384203"/>
                  <a:gd name="connsiteY3" fmla="*/ 79381 h 310927"/>
                  <a:gd name="connsiteX4" fmla="*/ 310926 w 384203"/>
                  <a:gd name="connsiteY4" fmla="*/ 64587 h 310927"/>
                  <a:gd name="connsiteX5" fmla="*/ 64587 w 384203"/>
                  <a:gd name="connsiteY5" fmla="*/ 310927 h 310927"/>
                  <a:gd name="connsiteX6" fmla="*/ 0 w 384203"/>
                  <a:gd name="connsiteY6" fmla="*/ 310927 h 310927"/>
                  <a:gd name="connsiteX7" fmla="*/ 310926 w 384203"/>
                  <a:gd name="connsiteY7" fmla="*/ 0 h 310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4203" h="310927">
                    <a:moveTo>
                      <a:pt x="310926" y="0"/>
                    </a:moveTo>
                    <a:cubicBezTo>
                      <a:pt x="332391" y="0"/>
                      <a:pt x="353348" y="2175"/>
                      <a:pt x="373589" y="6317"/>
                    </a:cubicBezTo>
                    <a:lnTo>
                      <a:pt x="384203" y="9612"/>
                    </a:lnTo>
                    <a:lnTo>
                      <a:pt x="384203" y="79381"/>
                    </a:lnTo>
                    <a:lnTo>
                      <a:pt x="310926" y="64587"/>
                    </a:lnTo>
                    <a:cubicBezTo>
                      <a:pt x="174877" y="64587"/>
                      <a:pt x="64587" y="174877"/>
                      <a:pt x="64587" y="310927"/>
                    </a:cubicBezTo>
                    <a:lnTo>
                      <a:pt x="0" y="310927"/>
                    </a:lnTo>
                    <a:cubicBezTo>
                      <a:pt x="0" y="139207"/>
                      <a:pt x="139206" y="0"/>
                      <a:pt x="310926" y="0"/>
                    </a:cubicBezTo>
                    <a:close/>
                  </a:path>
                </a:pathLst>
              </a:custGeom>
              <a:solidFill>
                <a:srgbClr val="F2DE84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자유형 10"/>
              <p:cNvSpPr/>
              <p:nvPr/>
            </p:nvSpPr>
            <p:spPr>
              <a:xfrm>
                <a:off x="11295065" y="928322"/>
                <a:ext cx="319616" cy="246339"/>
              </a:xfrm>
              <a:custGeom>
                <a:avLst/>
                <a:gdLst>
                  <a:gd name="connsiteX0" fmla="*/ 246339 w 319616"/>
                  <a:gd name="connsiteY0" fmla="*/ 0 h 246339"/>
                  <a:gd name="connsiteX1" fmla="*/ 319616 w 319616"/>
                  <a:gd name="connsiteY1" fmla="*/ 14794 h 246339"/>
                  <a:gd name="connsiteX2" fmla="*/ 319616 w 319616"/>
                  <a:gd name="connsiteY2" fmla="*/ 79239 h 246339"/>
                  <a:gd name="connsiteX3" fmla="*/ 317526 w 319616"/>
                  <a:gd name="connsiteY3" fmla="*/ 77829 h 246339"/>
                  <a:gd name="connsiteX4" fmla="*/ 246340 w 319616"/>
                  <a:gd name="connsiteY4" fmla="*/ 63457 h 246339"/>
                  <a:gd name="connsiteX5" fmla="*/ 63458 w 319616"/>
                  <a:gd name="connsiteY5" fmla="*/ 246339 h 246339"/>
                  <a:gd name="connsiteX6" fmla="*/ 0 w 319616"/>
                  <a:gd name="connsiteY6" fmla="*/ 246339 h 246339"/>
                  <a:gd name="connsiteX7" fmla="*/ 246339 w 319616"/>
                  <a:gd name="connsiteY7" fmla="*/ 0 h 246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9616" h="246339">
                    <a:moveTo>
                      <a:pt x="246339" y="0"/>
                    </a:moveTo>
                    <a:lnTo>
                      <a:pt x="319616" y="14794"/>
                    </a:lnTo>
                    <a:lnTo>
                      <a:pt x="319616" y="79239"/>
                    </a:lnTo>
                    <a:lnTo>
                      <a:pt x="317526" y="77829"/>
                    </a:lnTo>
                    <a:cubicBezTo>
                      <a:pt x="295646" y="68575"/>
                      <a:pt x="271591" y="63457"/>
                      <a:pt x="246340" y="63457"/>
                    </a:cubicBezTo>
                    <a:cubicBezTo>
                      <a:pt x="145337" y="63457"/>
                      <a:pt x="63458" y="145336"/>
                      <a:pt x="63458" y="246339"/>
                    </a:cubicBezTo>
                    <a:lnTo>
                      <a:pt x="0" y="246339"/>
                    </a:lnTo>
                    <a:cubicBezTo>
                      <a:pt x="0" y="110290"/>
                      <a:pt x="110290" y="0"/>
                      <a:pt x="246339" y="0"/>
                    </a:cubicBezTo>
                    <a:close/>
                  </a:path>
                </a:pathLst>
              </a:custGeom>
              <a:solidFill>
                <a:srgbClr val="F5AB8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23087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6324600" y="3336400"/>
            <a:ext cx="933754" cy="3521600"/>
            <a:chOff x="6324600" y="3357876"/>
            <a:chExt cx="933754" cy="3500123"/>
          </a:xfrm>
        </p:grpSpPr>
        <p:sp>
          <p:nvSpPr>
            <p:cNvPr id="2" name="직사각형 1"/>
            <p:cNvSpPr/>
            <p:nvPr/>
          </p:nvSpPr>
          <p:spPr>
            <a:xfrm>
              <a:off x="6324600" y="3357883"/>
              <a:ext cx="110369" cy="3500116"/>
            </a:xfrm>
            <a:prstGeom prst="rect">
              <a:avLst/>
            </a:prstGeom>
            <a:solidFill>
              <a:srgbClr val="EB758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432375" y="3357883"/>
              <a:ext cx="120771" cy="3500116"/>
            </a:xfrm>
            <a:prstGeom prst="rect">
              <a:avLst/>
            </a:prstGeom>
            <a:solidFill>
              <a:srgbClr val="F5AB8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553146" y="3357881"/>
              <a:ext cx="120281" cy="3500116"/>
            </a:xfrm>
            <a:prstGeom prst="rect">
              <a:avLst/>
            </a:prstGeom>
            <a:solidFill>
              <a:srgbClr val="F2DE8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671323" y="3357881"/>
              <a:ext cx="120281" cy="3500116"/>
            </a:xfrm>
            <a:prstGeom prst="rect">
              <a:avLst/>
            </a:prstGeom>
            <a:solidFill>
              <a:srgbClr val="84C4A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791604" y="3357881"/>
              <a:ext cx="146427" cy="3500116"/>
            </a:xfrm>
            <a:prstGeom prst="rect">
              <a:avLst/>
            </a:prstGeom>
            <a:solidFill>
              <a:srgbClr val="AED4F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938031" y="3357878"/>
              <a:ext cx="163820" cy="3500116"/>
            </a:xfrm>
            <a:prstGeom prst="rect">
              <a:avLst/>
            </a:prstGeom>
            <a:solidFill>
              <a:srgbClr val="91C4E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7101851" y="3357876"/>
              <a:ext cx="156503" cy="3500116"/>
            </a:xfrm>
            <a:prstGeom prst="rect">
              <a:avLst/>
            </a:prstGeom>
            <a:solidFill>
              <a:srgbClr val="CABBD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4933645" y="2174045"/>
            <a:ext cx="2324709" cy="1162355"/>
            <a:chOff x="2071615" y="961256"/>
            <a:chExt cx="4935488" cy="2467745"/>
          </a:xfrm>
        </p:grpSpPr>
        <p:sp>
          <p:nvSpPr>
            <p:cNvPr id="44" name="자유형 43"/>
            <p:cNvSpPr/>
            <p:nvPr/>
          </p:nvSpPr>
          <p:spPr>
            <a:xfrm>
              <a:off x="3812860" y="2705925"/>
              <a:ext cx="1446150" cy="723075"/>
            </a:xfrm>
            <a:custGeom>
              <a:avLst/>
              <a:gdLst>
                <a:gd name="connsiteX0" fmla="*/ 723075 w 1446150"/>
                <a:gd name="connsiteY0" fmla="*/ 0 h 723075"/>
                <a:gd name="connsiteX1" fmla="*/ 1446150 w 1446150"/>
                <a:gd name="connsiteY1" fmla="*/ 723075 h 723075"/>
                <a:gd name="connsiteX2" fmla="*/ 1209061 w 1446150"/>
                <a:gd name="connsiteY2" fmla="*/ 723075 h 723075"/>
                <a:gd name="connsiteX3" fmla="*/ 723075 w 1446150"/>
                <a:gd name="connsiteY3" fmla="*/ 237089 h 723075"/>
                <a:gd name="connsiteX4" fmla="*/ 237089 w 1446150"/>
                <a:gd name="connsiteY4" fmla="*/ 723075 h 723075"/>
                <a:gd name="connsiteX5" fmla="*/ 0 w 1446150"/>
                <a:gd name="connsiteY5" fmla="*/ 723075 h 723075"/>
                <a:gd name="connsiteX6" fmla="*/ 723075 w 1446150"/>
                <a:gd name="connsiteY6" fmla="*/ 0 h 72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150" h="723075">
                  <a:moveTo>
                    <a:pt x="723075" y="0"/>
                  </a:moveTo>
                  <a:cubicBezTo>
                    <a:pt x="1122418" y="0"/>
                    <a:pt x="1446150" y="323732"/>
                    <a:pt x="1446150" y="723075"/>
                  </a:cubicBezTo>
                  <a:lnTo>
                    <a:pt x="1209061" y="723075"/>
                  </a:lnTo>
                  <a:cubicBezTo>
                    <a:pt x="1209061" y="454673"/>
                    <a:pt x="991478" y="237089"/>
                    <a:pt x="723075" y="237089"/>
                  </a:cubicBezTo>
                  <a:cubicBezTo>
                    <a:pt x="454672" y="237089"/>
                    <a:pt x="237089" y="454673"/>
                    <a:pt x="237089" y="723075"/>
                  </a:cubicBezTo>
                  <a:lnTo>
                    <a:pt x="0" y="723075"/>
                  </a:lnTo>
                  <a:cubicBezTo>
                    <a:pt x="0" y="323732"/>
                    <a:pt x="323731" y="0"/>
                    <a:pt x="723075" y="0"/>
                  </a:cubicBezTo>
                  <a:close/>
                </a:path>
              </a:pathLst>
            </a:custGeom>
            <a:solidFill>
              <a:srgbClr val="EB758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2071615" y="961256"/>
              <a:ext cx="4935488" cy="2467744"/>
            </a:xfrm>
            <a:custGeom>
              <a:avLst/>
              <a:gdLst>
                <a:gd name="connsiteX0" fmla="*/ 2467744 w 4935488"/>
                <a:gd name="connsiteY0" fmla="*/ 0 h 2467744"/>
                <a:gd name="connsiteX1" fmla="*/ 4935488 w 4935488"/>
                <a:gd name="connsiteY1" fmla="*/ 2467744 h 2467744"/>
                <a:gd name="connsiteX2" fmla="*/ 4603223 w 4935488"/>
                <a:gd name="connsiteY2" fmla="*/ 2467744 h 2467744"/>
                <a:gd name="connsiteX3" fmla="*/ 2461803 w 4935488"/>
                <a:gd name="connsiteY3" fmla="*/ 326323 h 2467744"/>
                <a:gd name="connsiteX4" fmla="*/ 320383 w 4935488"/>
                <a:gd name="connsiteY4" fmla="*/ 2467744 h 2467744"/>
                <a:gd name="connsiteX5" fmla="*/ 0 w 4935488"/>
                <a:gd name="connsiteY5" fmla="*/ 2467744 h 2467744"/>
                <a:gd name="connsiteX6" fmla="*/ 2467744 w 4935488"/>
                <a:gd name="connsiteY6" fmla="*/ 0 h 246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35488" h="2467744">
                  <a:moveTo>
                    <a:pt x="2467744" y="0"/>
                  </a:moveTo>
                  <a:cubicBezTo>
                    <a:pt x="3830642" y="0"/>
                    <a:pt x="4935488" y="1104846"/>
                    <a:pt x="4935488" y="2467744"/>
                  </a:cubicBezTo>
                  <a:lnTo>
                    <a:pt x="4603223" y="2467744"/>
                  </a:lnTo>
                  <a:cubicBezTo>
                    <a:pt x="4603223" y="1285070"/>
                    <a:pt x="3644477" y="326323"/>
                    <a:pt x="2461803" y="326323"/>
                  </a:cubicBezTo>
                  <a:cubicBezTo>
                    <a:pt x="1279129" y="326323"/>
                    <a:pt x="320383" y="1285070"/>
                    <a:pt x="320383" y="2467744"/>
                  </a:cubicBezTo>
                  <a:lnTo>
                    <a:pt x="0" y="2467744"/>
                  </a:lnTo>
                  <a:cubicBezTo>
                    <a:pt x="0" y="1104846"/>
                    <a:pt x="1104846" y="0"/>
                    <a:pt x="2467744" y="0"/>
                  </a:cubicBezTo>
                  <a:close/>
                </a:path>
              </a:pathLst>
            </a:custGeom>
            <a:solidFill>
              <a:srgbClr val="CABBD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자유형 36"/>
            <p:cNvSpPr/>
            <p:nvPr/>
          </p:nvSpPr>
          <p:spPr>
            <a:xfrm>
              <a:off x="2391998" y="1287580"/>
              <a:ext cx="4282840" cy="2141421"/>
            </a:xfrm>
            <a:custGeom>
              <a:avLst/>
              <a:gdLst>
                <a:gd name="connsiteX0" fmla="*/ 2141420 w 4282840"/>
                <a:gd name="connsiteY0" fmla="*/ 0 h 2141421"/>
                <a:gd name="connsiteX1" fmla="*/ 4282840 w 4282840"/>
                <a:gd name="connsiteY1" fmla="*/ 2141421 h 2141421"/>
                <a:gd name="connsiteX2" fmla="*/ 3935040 w 4282840"/>
                <a:gd name="connsiteY2" fmla="*/ 2141421 h 2141421"/>
                <a:gd name="connsiteX3" fmla="*/ 2141420 w 4282840"/>
                <a:gd name="connsiteY3" fmla="*/ 347801 h 2141421"/>
                <a:gd name="connsiteX4" fmla="*/ 347801 w 4282840"/>
                <a:gd name="connsiteY4" fmla="*/ 2141421 h 2141421"/>
                <a:gd name="connsiteX5" fmla="*/ 0 w 4282840"/>
                <a:gd name="connsiteY5" fmla="*/ 2141421 h 2141421"/>
                <a:gd name="connsiteX6" fmla="*/ 2141420 w 4282840"/>
                <a:gd name="connsiteY6" fmla="*/ 0 h 2141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82840" h="2141421">
                  <a:moveTo>
                    <a:pt x="2141420" y="0"/>
                  </a:moveTo>
                  <a:cubicBezTo>
                    <a:pt x="3324094" y="0"/>
                    <a:pt x="4282840" y="958747"/>
                    <a:pt x="4282840" y="2141421"/>
                  </a:cubicBezTo>
                  <a:lnTo>
                    <a:pt x="3935040" y="2141421"/>
                  </a:lnTo>
                  <a:cubicBezTo>
                    <a:pt x="3935040" y="1150832"/>
                    <a:pt x="3132009" y="347801"/>
                    <a:pt x="2141420" y="347801"/>
                  </a:cubicBezTo>
                  <a:cubicBezTo>
                    <a:pt x="1150831" y="347801"/>
                    <a:pt x="347801" y="1150832"/>
                    <a:pt x="347801" y="2141421"/>
                  </a:cubicBezTo>
                  <a:lnTo>
                    <a:pt x="0" y="2141421"/>
                  </a:lnTo>
                  <a:cubicBezTo>
                    <a:pt x="0" y="958747"/>
                    <a:pt x="958746" y="0"/>
                    <a:pt x="2141420" y="0"/>
                  </a:cubicBezTo>
                  <a:close/>
                </a:path>
              </a:pathLst>
            </a:custGeom>
            <a:solidFill>
              <a:srgbClr val="91C4E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>
              <a:off x="2739800" y="1635381"/>
              <a:ext cx="3587239" cy="1793620"/>
            </a:xfrm>
            <a:custGeom>
              <a:avLst/>
              <a:gdLst>
                <a:gd name="connsiteX0" fmla="*/ 1793619 w 3587239"/>
                <a:gd name="connsiteY0" fmla="*/ 0 h 1793620"/>
                <a:gd name="connsiteX1" fmla="*/ 3587239 w 3587239"/>
                <a:gd name="connsiteY1" fmla="*/ 1793620 h 1793620"/>
                <a:gd name="connsiteX2" fmla="*/ 3285559 w 3587239"/>
                <a:gd name="connsiteY2" fmla="*/ 1793620 h 1793620"/>
                <a:gd name="connsiteX3" fmla="*/ 1794878 w 3587239"/>
                <a:gd name="connsiteY3" fmla="*/ 302938 h 1793620"/>
                <a:gd name="connsiteX4" fmla="*/ 304196 w 3587239"/>
                <a:gd name="connsiteY4" fmla="*/ 1793620 h 1793620"/>
                <a:gd name="connsiteX5" fmla="*/ 0 w 3587239"/>
                <a:gd name="connsiteY5" fmla="*/ 1793620 h 1793620"/>
                <a:gd name="connsiteX6" fmla="*/ 1793619 w 3587239"/>
                <a:gd name="connsiteY6" fmla="*/ 0 h 179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7239" h="1793620">
                  <a:moveTo>
                    <a:pt x="1793619" y="0"/>
                  </a:moveTo>
                  <a:cubicBezTo>
                    <a:pt x="2784208" y="0"/>
                    <a:pt x="3587239" y="803031"/>
                    <a:pt x="3587239" y="1793620"/>
                  </a:cubicBezTo>
                  <a:lnTo>
                    <a:pt x="3285559" y="1793620"/>
                  </a:lnTo>
                  <a:cubicBezTo>
                    <a:pt x="3285559" y="970339"/>
                    <a:pt x="2618159" y="302938"/>
                    <a:pt x="1794878" y="302938"/>
                  </a:cubicBezTo>
                  <a:cubicBezTo>
                    <a:pt x="971597" y="302938"/>
                    <a:pt x="304196" y="970339"/>
                    <a:pt x="304196" y="1793620"/>
                  </a:cubicBezTo>
                  <a:lnTo>
                    <a:pt x="0" y="1793620"/>
                  </a:lnTo>
                  <a:cubicBezTo>
                    <a:pt x="0" y="803031"/>
                    <a:pt x="803030" y="0"/>
                    <a:pt x="1793619" y="0"/>
                  </a:cubicBezTo>
                  <a:close/>
                </a:path>
              </a:pathLst>
            </a:custGeom>
            <a:solidFill>
              <a:srgbClr val="AED4F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자유형 40"/>
            <p:cNvSpPr/>
            <p:nvPr/>
          </p:nvSpPr>
          <p:spPr>
            <a:xfrm>
              <a:off x="2739800" y="1635381"/>
              <a:ext cx="3587239" cy="1793619"/>
            </a:xfrm>
            <a:custGeom>
              <a:avLst/>
              <a:gdLst>
                <a:gd name="connsiteX0" fmla="*/ 35630 w 3587239"/>
                <a:gd name="connsiteY0" fmla="*/ 1437453 h 1793619"/>
                <a:gd name="connsiteX1" fmla="*/ 9260 w 3587239"/>
                <a:gd name="connsiteY1" fmla="*/ 1610233 h 1793619"/>
                <a:gd name="connsiteX2" fmla="*/ 0 w 3587239"/>
                <a:gd name="connsiteY2" fmla="*/ 1793619 h 1793619"/>
                <a:gd name="connsiteX3" fmla="*/ 0 w 3587239"/>
                <a:gd name="connsiteY3" fmla="*/ 1793619 h 1793619"/>
                <a:gd name="connsiteX4" fmla="*/ 9260 w 3587239"/>
                <a:gd name="connsiteY4" fmla="*/ 1610233 h 1793619"/>
                <a:gd name="connsiteX5" fmla="*/ 34233 w 3587239"/>
                <a:gd name="connsiteY5" fmla="*/ 1443102 h 1793619"/>
                <a:gd name="connsiteX6" fmla="*/ 3551609 w 3587239"/>
                <a:gd name="connsiteY6" fmla="*/ 1437450 h 1793619"/>
                <a:gd name="connsiteX7" fmla="*/ 3553006 w 3587239"/>
                <a:gd name="connsiteY7" fmla="*/ 1443102 h 1793619"/>
                <a:gd name="connsiteX8" fmla="*/ 3577979 w 3587239"/>
                <a:gd name="connsiteY8" fmla="*/ 1610233 h 1793619"/>
                <a:gd name="connsiteX9" fmla="*/ 3587239 w 3587239"/>
                <a:gd name="connsiteY9" fmla="*/ 1793619 h 1793619"/>
                <a:gd name="connsiteX10" fmla="*/ 3587239 w 3587239"/>
                <a:gd name="connsiteY10" fmla="*/ 1793619 h 1793619"/>
                <a:gd name="connsiteX11" fmla="*/ 3577979 w 3587239"/>
                <a:gd name="connsiteY11" fmla="*/ 1610233 h 1793619"/>
                <a:gd name="connsiteX12" fmla="*/ 78004 w 3587239"/>
                <a:gd name="connsiteY12" fmla="*/ 1270496 h 1793619"/>
                <a:gd name="connsiteX13" fmla="*/ 49445 w 3587239"/>
                <a:gd name="connsiteY13" fmla="*/ 1381567 h 1793619"/>
                <a:gd name="connsiteX14" fmla="*/ 74213 w 3587239"/>
                <a:gd name="connsiteY14" fmla="*/ 1281369 h 1793619"/>
                <a:gd name="connsiteX15" fmla="*/ 3509235 w 3587239"/>
                <a:gd name="connsiteY15" fmla="*/ 1270493 h 1793619"/>
                <a:gd name="connsiteX16" fmla="*/ 3513026 w 3587239"/>
                <a:gd name="connsiteY16" fmla="*/ 1281369 h 1793619"/>
                <a:gd name="connsiteX17" fmla="*/ 3537801 w 3587239"/>
                <a:gd name="connsiteY17" fmla="*/ 1381593 h 1793619"/>
                <a:gd name="connsiteX18" fmla="*/ 135565 w 3587239"/>
                <a:gd name="connsiteY18" fmla="*/ 1110179 h 1793619"/>
                <a:gd name="connsiteX19" fmla="*/ 100384 w 3587239"/>
                <a:gd name="connsiteY19" fmla="*/ 1206302 h 1793619"/>
                <a:gd name="connsiteX20" fmla="*/ 128457 w 3587239"/>
                <a:gd name="connsiteY20" fmla="*/ 1125778 h 1793619"/>
                <a:gd name="connsiteX21" fmla="*/ 3451672 w 3587239"/>
                <a:gd name="connsiteY21" fmla="*/ 1110174 h 1793619"/>
                <a:gd name="connsiteX22" fmla="*/ 3458783 w 3587239"/>
                <a:gd name="connsiteY22" fmla="*/ 1125778 h 1793619"/>
                <a:gd name="connsiteX23" fmla="*/ 3486864 w 3587239"/>
                <a:gd name="connsiteY23" fmla="*/ 1206324 h 1793619"/>
                <a:gd name="connsiteX24" fmla="*/ 207501 w 3587239"/>
                <a:gd name="connsiteY24" fmla="*/ 957314 h 1793619"/>
                <a:gd name="connsiteX25" fmla="*/ 165377 w 3587239"/>
                <a:gd name="connsiteY25" fmla="*/ 1044757 h 1793619"/>
                <a:gd name="connsiteX26" fmla="*/ 196221 w 3587239"/>
                <a:gd name="connsiteY26" fmla="*/ 977072 h 1793619"/>
                <a:gd name="connsiteX27" fmla="*/ 3379735 w 3587239"/>
                <a:gd name="connsiteY27" fmla="*/ 957308 h 1793619"/>
                <a:gd name="connsiteX28" fmla="*/ 3391019 w 3587239"/>
                <a:gd name="connsiteY28" fmla="*/ 977072 h 1793619"/>
                <a:gd name="connsiteX29" fmla="*/ 3421871 w 3587239"/>
                <a:gd name="connsiteY29" fmla="*/ 1044777 h 1793619"/>
                <a:gd name="connsiteX30" fmla="*/ 293002 w 3587239"/>
                <a:gd name="connsiteY30" fmla="*/ 812716 h 1793619"/>
                <a:gd name="connsiteX31" fmla="*/ 244064 w 3587239"/>
                <a:gd name="connsiteY31" fmla="*/ 893270 h 1793619"/>
                <a:gd name="connsiteX32" fmla="*/ 276764 w 3587239"/>
                <a:gd name="connsiteY32" fmla="*/ 835993 h 1793619"/>
                <a:gd name="connsiteX33" fmla="*/ 3294234 w 3587239"/>
                <a:gd name="connsiteY33" fmla="*/ 812710 h 1793619"/>
                <a:gd name="connsiteX34" fmla="*/ 3310476 w 3587239"/>
                <a:gd name="connsiteY34" fmla="*/ 835993 h 1793619"/>
                <a:gd name="connsiteX35" fmla="*/ 3343184 w 3587239"/>
                <a:gd name="connsiteY35" fmla="*/ 893285 h 1793619"/>
                <a:gd name="connsiteX36" fmla="*/ 391265 w 3587239"/>
                <a:gd name="connsiteY36" fmla="*/ 677198 h 1793619"/>
                <a:gd name="connsiteX37" fmla="*/ 335755 w 3587239"/>
                <a:gd name="connsiteY37" fmla="*/ 751430 h 1793619"/>
                <a:gd name="connsiteX38" fmla="*/ 369341 w 3587239"/>
                <a:gd name="connsiteY38" fmla="*/ 703285 h 1793619"/>
                <a:gd name="connsiteX39" fmla="*/ 3195969 w 3587239"/>
                <a:gd name="connsiteY39" fmla="*/ 677191 h 1793619"/>
                <a:gd name="connsiteX40" fmla="*/ 3217898 w 3587239"/>
                <a:gd name="connsiteY40" fmla="*/ 703285 h 1793619"/>
                <a:gd name="connsiteX41" fmla="*/ 3251492 w 3587239"/>
                <a:gd name="connsiteY41" fmla="*/ 751441 h 1793619"/>
                <a:gd name="connsiteX42" fmla="*/ 501501 w 3587239"/>
                <a:gd name="connsiteY42" fmla="*/ 551568 h 1793619"/>
                <a:gd name="connsiteX43" fmla="*/ 439684 w 3587239"/>
                <a:gd name="connsiteY43" fmla="*/ 619584 h 1793619"/>
                <a:gd name="connsiteX44" fmla="*/ 473211 w 3587239"/>
                <a:gd name="connsiteY44" fmla="*/ 579689 h 1793619"/>
                <a:gd name="connsiteX45" fmla="*/ 3085734 w 3587239"/>
                <a:gd name="connsiteY45" fmla="*/ 551563 h 1793619"/>
                <a:gd name="connsiteX46" fmla="*/ 3114028 w 3587239"/>
                <a:gd name="connsiteY46" fmla="*/ 579689 h 1793619"/>
                <a:gd name="connsiteX47" fmla="*/ 3147563 w 3587239"/>
                <a:gd name="connsiteY47" fmla="*/ 619592 h 1793619"/>
                <a:gd name="connsiteX48" fmla="*/ 622933 w 3587239"/>
                <a:gd name="connsiteY48" fmla="*/ 436640 h 1793619"/>
                <a:gd name="connsiteX49" fmla="*/ 555061 w 3587239"/>
                <a:gd name="connsiteY49" fmla="*/ 498326 h 1793619"/>
                <a:gd name="connsiteX50" fmla="*/ 587630 w 3587239"/>
                <a:gd name="connsiteY50" fmla="*/ 465950 h 1793619"/>
                <a:gd name="connsiteX51" fmla="*/ 2964302 w 3587239"/>
                <a:gd name="connsiteY51" fmla="*/ 436636 h 1793619"/>
                <a:gd name="connsiteX52" fmla="*/ 2999609 w 3587239"/>
                <a:gd name="connsiteY52" fmla="*/ 465950 h 1793619"/>
                <a:gd name="connsiteX53" fmla="*/ 3032183 w 3587239"/>
                <a:gd name="connsiteY53" fmla="*/ 498331 h 1793619"/>
                <a:gd name="connsiteX54" fmla="*/ 754815 w 3587239"/>
                <a:gd name="connsiteY54" fmla="*/ 333224 h 1793619"/>
                <a:gd name="connsiteX55" fmla="*/ 681088 w 3587239"/>
                <a:gd name="connsiteY55" fmla="*/ 388355 h 1793619"/>
                <a:gd name="connsiteX56" fmla="*/ 711856 w 3587239"/>
                <a:gd name="connsiteY56" fmla="*/ 362810 h 1793619"/>
                <a:gd name="connsiteX57" fmla="*/ 2832420 w 3587239"/>
                <a:gd name="connsiteY57" fmla="*/ 333221 h 1793619"/>
                <a:gd name="connsiteX58" fmla="*/ 2875383 w 3587239"/>
                <a:gd name="connsiteY58" fmla="*/ 362810 h 1793619"/>
                <a:gd name="connsiteX59" fmla="*/ 2906155 w 3587239"/>
                <a:gd name="connsiteY59" fmla="*/ 388358 h 1793619"/>
                <a:gd name="connsiteX60" fmla="*/ 1794878 w 3587239"/>
                <a:gd name="connsiteY60" fmla="*/ 302938 h 1793619"/>
                <a:gd name="connsiteX61" fmla="*/ 3277863 w 3587239"/>
                <a:gd name="connsiteY61" fmla="*/ 1641207 h 1793619"/>
                <a:gd name="connsiteX62" fmla="*/ 3285559 w 3587239"/>
                <a:gd name="connsiteY62" fmla="*/ 1793619 h 1793619"/>
                <a:gd name="connsiteX63" fmla="*/ 3025471 w 3587239"/>
                <a:gd name="connsiteY63" fmla="*/ 1793619 h 1793619"/>
                <a:gd name="connsiteX64" fmla="*/ 1796135 w 3587239"/>
                <a:gd name="connsiteY64" fmla="*/ 564283 h 1793619"/>
                <a:gd name="connsiteX65" fmla="*/ 566799 w 3587239"/>
                <a:gd name="connsiteY65" fmla="*/ 1793619 h 1793619"/>
                <a:gd name="connsiteX66" fmla="*/ 304196 w 3587239"/>
                <a:gd name="connsiteY66" fmla="*/ 1793619 h 1793619"/>
                <a:gd name="connsiteX67" fmla="*/ 311892 w 3587239"/>
                <a:gd name="connsiteY67" fmla="*/ 1641207 h 1793619"/>
                <a:gd name="connsiteX68" fmla="*/ 1794878 w 3587239"/>
                <a:gd name="connsiteY68" fmla="*/ 302938 h 1793619"/>
                <a:gd name="connsiteX69" fmla="*/ 896452 w 3587239"/>
                <a:gd name="connsiteY69" fmla="*/ 242131 h 1793619"/>
                <a:gd name="connsiteX70" fmla="*/ 816961 w 3587239"/>
                <a:gd name="connsiteY70" fmla="*/ 290423 h 1793619"/>
                <a:gd name="connsiteX71" fmla="*/ 845146 w 3587239"/>
                <a:gd name="connsiteY71" fmla="*/ 271011 h 1793619"/>
                <a:gd name="connsiteX72" fmla="*/ 2690784 w 3587239"/>
                <a:gd name="connsiteY72" fmla="*/ 242129 h 1793619"/>
                <a:gd name="connsiteX73" fmla="*/ 2742093 w 3587239"/>
                <a:gd name="connsiteY73" fmla="*/ 271011 h 1793619"/>
                <a:gd name="connsiteX74" fmla="*/ 2770280 w 3587239"/>
                <a:gd name="connsiteY74" fmla="*/ 290424 h 1793619"/>
                <a:gd name="connsiteX75" fmla="*/ 1047255 w 3587239"/>
                <a:gd name="connsiteY75" fmla="*/ 164174 h 1793619"/>
                <a:gd name="connsiteX76" fmla="*/ 961873 w 3587239"/>
                <a:gd name="connsiteY76" fmla="*/ 205305 h 1793619"/>
                <a:gd name="connsiteX77" fmla="*/ 986756 w 3587239"/>
                <a:gd name="connsiteY77" fmla="*/ 191298 h 1793619"/>
                <a:gd name="connsiteX78" fmla="*/ 2539982 w 3587239"/>
                <a:gd name="connsiteY78" fmla="*/ 164173 h 1793619"/>
                <a:gd name="connsiteX79" fmla="*/ 2600483 w 3587239"/>
                <a:gd name="connsiteY79" fmla="*/ 191298 h 1793619"/>
                <a:gd name="connsiteX80" fmla="*/ 2625368 w 3587239"/>
                <a:gd name="connsiteY80" fmla="*/ 205306 h 1793619"/>
                <a:gd name="connsiteX81" fmla="*/ 1206893 w 3587239"/>
                <a:gd name="connsiteY81" fmla="*/ 100167 h 1793619"/>
                <a:gd name="connsiteX82" fmla="*/ 1115013 w 3587239"/>
                <a:gd name="connsiteY82" fmla="*/ 133796 h 1793619"/>
                <a:gd name="connsiteX83" fmla="*/ 1135944 w 3587239"/>
                <a:gd name="connsiteY83" fmla="*/ 124412 h 1793619"/>
                <a:gd name="connsiteX84" fmla="*/ 2380344 w 3587239"/>
                <a:gd name="connsiteY84" fmla="*/ 100167 h 1793619"/>
                <a:gd name="connsiteX85" fmla="*/ 2451295 w 3587239"/>
                <a:gd name="connsiteY85" fmla="*/ 124412 h 1793619"/>
                <a:gd name="connsiteX86" fmla="*/ 2472226 w 3587239"/>
                <a:gd name="connsiteY86" fmla="*/ 133796 h 1793619"/>
                <a:gd name="connsiteX87" fmla="*/ 1375804 w 3587239"/>
                <a:gd name="connsiteY87" fmla="*/ 50926 h 1793619"/>
                <a:gd name="connsiteX88" fmla="*/ 1275573 w 3587239"/>
                <a:gd name="connsiteY88" fmla="*/ 76698 h 1793619"/>
                <a:gd name="connsiteX89" fmla="*/ 1291967 w 3587239"/>
                <a:gd name="connsiteY89" fmla="*/ 71096 h 1793619"/>
                <a:gd name="connsiteX90" fmla="*/ 2211433 w 3587239"/>
                <a:gd name="connsiteY90" fmla="*/ 50926 h 1793619"/>
                <a:gd name="connsiteX91" fmla="*/ 2295271 w 3587239"/>
                <a:gd name="connsiteY91" fmla="*/ 71096 h 1793619"/>
                <a:gd name="connsiteX92" fmla="*/ 2311666 w 3587239"/>
                <a:gd name="connsiteY92" fmla="*/ 76698 h 1793619"/>
                <a:gd name="connsiteX93" fmla="*/ 1557770 w 3587239"/>
                <a:gd name="connsiteY93" fmla="*/ 17267 h 1793619"/>
                <a:gd name="connsiteX94" fmla="*/ 1442737 w 3587239"/>
                <a:gd name="connsiteY94" fmla="*/ 34823 h 1793619"/>
                <a:gd name="connsiteX95" fmla="*/ 1454083 w 3587239"/>
                <a:gd name="connsiteY95" fmla="*/ 32093 h 1793619"/>
                <a:gd name="connsiteX96" fmla="*/ 2029468 w 3587239"/>
                <a:gd name="connsiteY96" fmla="*/ 17267 h 1793619"/>
                <a:gd name="connsiteX97" fmla="*/ 2133156 w 3587239"/>
                <a:gd name="connsiteY97" fmla="*/ 32093 h 1793619"/>
                <a:gd name="connsiteX98" fmla="*/ 2144502 w 3587239"/>
                <a:gd name="connsiteY98" fmla="*/ 34823 h 1793619"/>
                <a:gd name="connsiteX99" fmla="*/ 1793619 w 3587239"/>
                <a:gd name="connsiteY99" fmla="*/ 0 h 1793619"/>
                <a:gd name="connsiteX100" fmla="*/ 1615692 w 3587239"/>
                <a:gd name="connsiteY100" fmla="*/ 8985 h 1793619"/>
                <a:gd name="connsiteX101" fmla="*/ 1621548 w 3587239"/>
                <a:gd name="connsiteY101" fmla="*/ 8147 h 1793619"/>
                <a:gd name="connsiteX102" fmla="*/ 1793619 w 3587239"/>
                <a:gd name="connsiteY102" fmla="*/ 0 h 1793619"/>
                <a:gd name="connsiteX103" fmla="*/ 1793619 w 3587239"/>
                <a:gd name="connsiteY103" fmla="*/ 0 h 1793619"/>
                <a:gd name="connsiteX104" fmla="*/ 1965691 w 3587239"/>
                <a:gd name="connsiteY104" fmla="*/ 8147 h 1793619"/>
                <a:gd name="connsiteX105" fmla="*/ 1971547 w 3587239"/>
                <a:gd name="connsiteY105" fmla="*/ 8985 h 1793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3587239" h="1793619">
                  <a:moveTo>
                    <a:pt x="35630" y="1437453"/>
                  </a:moveTo>
                  <a:lnTo>
                    <a:pt x="9260" y="1610233"/>
                  </a:lnTo>
                  <a:lnTo>
                    <a:pt x="0" y="1793619"/>
                  </a:lnTo>
                  <a:lnTo>
                    <a:pt x="0" y="1793619"/>
                  </a:lnTo>
                  <a:lnTo>
                    <a:pt x="9260" y="1610233"/>
                  </a:lnTo>
                  <a:cubicBezTo>
                    <a:pt x="15001" y="1553705"/>
                    <a:pt x="23367" y="1497954"/>
                    <a:pt x="34233" y="1443102"/>
                  </a:cubicBezTo>
                  <a:close/>
                  <a:moveTo>
                    <a:pt x="3551609" y="1437450"/>
                  </a:moveTo>
                  <a:lnTo>
                    <a:pt x="3553006" y="1443102"/>
                  </a:lnTo>
                  <a:cubicBezTo>
                    <a:pt x="3563873" y="1497954"/>
                    <a:pt x="3572239" y="1553705"/>
                    <a:pt x="3577979" y="1610233"/>
                  </a:cubicBezTo>
                  <a:lnTo>
                    <a:pt x="3587239" y="1793619"/>
                  </a:lnTo>
                  <a:lnTo>
                    <a:pt x="3587239" y="1793619"/>
                  </a:lnTo>
                  <a:lnTo>
                    <a:pt x="3577979" y="1610233"/>
                  </a:lnTo>
                  <a:close/>
                  <a:moveTo>
                    <a:pt x="78004" y="1270496"/>
                  </a:moveTo>
                  <a:lnTo>
                    <a:pt x="49445" y="1381567"/>
                  </a:lnTo>
                  <a:lnTo>
                    <a:pt x="74213" y="1281369"/>
                  </a:lnTo>
                  <a:close/>
                  <a:moveTo>
                    <a:pt x="3509235" y="1270493"/>
                  </a:moveTo>
                  <a:lnTo>
                    <a:pt x="3513026" y="1281369"/>
                  </a:lnTo>
                  <a:lnTo>
                    <a:pt x="3537801" y="1381593"/>
                  </a:lnTo>
                  <a:close/>
                  <a:moveTo>
                    <a:pt x="135565" y="1110179"/>
                  </a:moveTo>
                  <a:lnTo>
                    <a:pt x="100384" y="1206302"/>
                  </a:lnTo>
                  <a:lnTo>
                    <a:pt x="128457" y="1125778"/>
                  </a:lnTo>
                  <a:close/>
                  <a:moveTo>
                    <a:pt x="3451672" y="1110174"/>
                  </a:moveTo>
                  <a:lnTo>
                    <a:pt x="3458783" y="1125778"/>
                  </a:lnTo>
                  <a:lnTo>
                    <a:pt x="3486864" y="1206324"/>
                  </a:lnTo>
                  <a:close/>
                  <a:moveTo>
                    <a:pt x="207501" y="957314"/>
                  </a:moveTo>
                  <a:lnTo>
                    <a:pt x="165377" y="1044757"/>
                  </a:lnTo>
                  <a:lnTo>
                    <a:pt x="196221" y="977072"/>
                  </a:lnTo>
                  <a:close/>
                  <a:moveTo>
                    <a:pt x="3379735" y="957308"/>
                  </a:moveTo>
                  <a:lnTo>
                    <a:pt x="3391019" y="977072"/>
                  </a:lnTo>
                  <a:lnTo>
                    <a:pt x="3421871" y="1044777"/>
                  </a:lnTo>
                  <a:close/>
                  <a:moveTo>
                    <a:pt x="293002" y="812716"/>
                  </a:moveTo>
                  <a:lnTo>
                    <a:pt x="244064" y="893270"/>
                  </a:lnTo>
                  <a:lnTo>
                    <a:pt x="276764" y="835993"/>
                  </a:lnTo>
                  <a:close/>
                  <a:moveTo>
                    <a:pt x="3294234" y="812710"/>
                  </a:moveTo>
                  <a:lnTo>
                    <a:pt x="3310476" y="835993"/>
                  </a:lnTo>
                  <a:lnTo>
                    <a:pt x="3343184" y="893285"/>
                  </a:lnTo>
                  <a:close/>
                  <a:moveTo>
                    <a:pt x="391265" y="677198"/>
                  </a:moveTo>
                  <a:lnTo>
                    <a:pt x="335755" y="751430"/>
                  </a:lnTo>
                  <a:lnTo>
                    <a:pt x="369341" y="703285"/>
                  </a:lnTo>
                  <a:close/>
                  <a:moveTo>
                    <a:pt x="3195969" y="677191"/>
                  </a:moveTo>
                  <a:lnTo>
                    <a:pt x="3217898" y="703285"/>
                  </a:lnTo>
                  <a:lnTo>
                    <a:pt x="3251492" y="751441"/>
                  </a:lnTo>
                  <a:close/>
                  <a:moveTo>
                    <a:pt x="501501" y="551568"/>
                  </a:moveTo>
                  <a:lnTo>
                    <a:pt x="439684" y="619584"/>
                  </a:lnTo>
                  <a:lnTo>
                    <a:pt x="473211" y="579689"/>
                  </a:lnTo>
                  <a:close/>
                  <a:moveTo>
                    <a:pt x="3085734" y="551563"/>
                  </a:moveTo>
                  <a:lnTo>
                    <a:pt x="3114028" y="579689"/>
                  </a:lnTo>
                  <a:lnTo>
                    <a:pt x="3147563" y="619592"/>
                  </a:lnTo>
                  <a:close/>
                  <a:moveTo>
                    <a:pt x="622933" y="436640"/>
                  </a:moveTo>
                  <a:lnTo>
                    <a:pt x="555061" y="498326"/>
                  </a:lnTo>
                  <a:lnTo>
                    <a:pt x="587630" y="465950"/>
                  </a:lnTo>
                  <a:close/>
                  <a:moveTo>
                    <a:pt x="2964302" y="436636"/>
                  </a:moveTo>
                  <a:lnTo>
                    <a:pt x="2999609" y="465950"/>
                  </a:lnTo>
                  <a:lnTo>
                    <a:pt x="3032183" y="498331"/>
                  </a:lnTo>
                  <a:close/>
                  <a:moveTo>
                    <a:pt x="754815" y="333224"/>
                  </a:moveTo>
                  <a:lnTo>
                    <a:pt x="681088" y="388355"/>
                  </a:lnTo>
                  <a:lnTo>
                    <a:pt x="711856" y="362810"/>
                  </a:lnTo>
                  <a:close/>
                  <a:moveTo>
                    <a:pt x="2832420" y="333221"/>
                  </a:moveTo>
                  <a:lnTo>
                    <a:pt x="2875383" y="362810"/>
                  </a:lnTo>
                  <a:lnTo>
                    <a:pt x="2906155" y="388358"/>
                  </a:lnTo>
                  <a:close/>
                  <a:moveTo>
                    <a:pt x="1794878" y="302938"/>
                  </a:moveTo>
                  <a:cubicBezTo>
                    <a:pt x="2566704" y="302938"/>
                    <a:pt x="3201525" y="889521"/>
                    <a:pt x="3277863" y="1641207"/>
                  </a:cubicBezTo>
                  <a:lnTo>
                    <a:pt x="3285559" y="1793619"/>
                  </a:lnTo>
                  <a:lnTo>
                    <a:pt x="3025471" y="1793619"/>
                  </a:lnTo>
                  <a:cubicBezTo>
                    <a:pt x="3025471" y="1114675"/>
                    <a:pt x="2475079" y="564283"/>
                    <a:pt x="1796135" y="564283"/>
                  </a:cubicBezTo>
                  <a:cubicBezTo>
                    <a:pt x="1117191" y="564283"/>
                    <a:pt x="566799" y="1114675"/>
                    <a:pt x="566799" y="1793619"/>
                  </a:cubicBezTo>
                  <a:lnTo>
                    <a:pt x="304196" y="1793619"/>
                  </a:lnTo>
                  <a:lnTo>
                    <a:pt x="311892" y="1641207"/>
                  </a:lnTo>
                  <a:cubicBezTo>
                    <a:pt x="388230" y="889521"/>
                    <a:pt x="1023052" y="302938"/>
                    <a:pt x="1794878" y="302938"/>
                  </a:cubicBezTo>
                  <a:close/>
                  <a:moveTo>
                    <a:pt x="896452" y="242131"/>
                  </a:moveTo>
                  <a:lnTo>
                    <a:pt x="816961" y="290423"/>
                  </a:lnTo>
                  <a:lnTo>
                    <a:pt x="845146" y="271011"/>
                  </a:lnTo>
                  <a:close/>
                  <a:moveTo>
                    <a:pt x="2690784" y="242129"/>
                  </a:moveTo>
                  <a:lnTo>
                    <a:pt x="2742093" y="271011"/>
                  </a:lnTo>
                  <a:lnTo>
                    <a:pt x="2770280" y="290424"/>
                  </a:lnTo>
                  <a:close/>
                  <a:moveTo>
                    <a:pt x="1047255" y="164174"/>
                  </a:moveTo>
                  <a:lnTo>
                    <a:pt x="961873" y="205305"/>
                  </a:lnTo>
                  <a:lnTo>
                    <a:pt x="986756" y="191298"/>
                  </a:lnTo>
                  <a:close/>
                  <a:moveTo>
                    <a:pt x="2539982" y="164173"/>
                  </a:moveTo>
                  <a:lnTo>
                    <a:pt x="2600483" y="191298"/>
                  </a:lnTo>
                  <a:lnTo>
                    <a:pt x="2625368" y="205306"/>
                  </a:lnTo>
                  <a:close/>
                  <a:moveTo>
                    <a:pt x="1206893" y="100167"/>
                  </a:moveTo>
                  <a:lnTo>
                    <a:pt x="1115013" y="133796"/>
                  </a:lnTo>
                  <a:lnTo>
                    <a:pt x="1135944" y="124412"/>
                  </a:lnTo>
                  <a:close/>
                  <a:moveTo>
                    <a:pt x="2380344" y="100167"/>
                  </a:moveTo>
                  <a:lnTo>
                    <a:pt x="2451295" y="124412"/>
                  </a:lnTo>
                  <a:lnTo>
                    <a:pt x="2472226" y="133796"/>
                  </a:lnTo>
                  <a:close/>
                  <a:moveTo>
                    <a:pt x="1375804" y="50926"/>
                  </a:moveTo>
                  <a:lnTo>
                    <a:pt x="1275573" y="76698"/>
                  </a:lnTo>
                  <a:lnTo>
                    <a:pt x="1291967" y="71096"/>
                  </a:lnTo>
                  <a:close/>
                  <a:moveTo>
                    <a:pt x="2211433" y="50926"/>
                  </a:moveTo>
                  <a:lnTo>
                    <a:pt x="2295271" y="71096"/>
                  </a:lnTo>
                  <a:lnTo>
                    <a:pt x="2311666" y="76698"/>
                  </a:lnTo>
                  <a:close/>
                  <a:moveTo>
                    <a:pt x="1557770" y="17267"/>
                  </a:moveTo>
                  <a:lnTo>
                    <a:pt x="1442737" y="34823"/>
                  </a:lnTo>
                  <a:lnTo>
                    <a:pt x="1454083" y="32093"/>
                  </a:lnTo>
                  <a:close/>
                  <a:moveTo>
                    <a:pt x="2029468" y="17267"/>
                  </a:moveTo>
                  <a:lnTo>
                    <a:pt x="2133156" y="32093"/>
                  </a:lnTo>
                  <a:lnTo>
                    <a:pt x="2144502" y="34823"/>
                  </a:lnTo>
                  <a:close/>
                  <a:moveTo>
                    <a:pt x="1793619" y="0"/>
                  </a:moveTo>
                  <a:lnTo>
                    <a:pt x="1615692" y="8985"/>
                  </a:lnTo>
                  <a:lnTo>
                    <a:pt x="1621548" y="8147"/>
                  </a:lnTo>
                  <a:cubicBezTo>
                    <a:pt x="1678179" y="2757"/>
                    <a:pt x="1735577" y="0"/>
                    <a:pt x="1793619" y="0"/>
                  </a:cubicBezTo>
                  <a:close/>
                  <a:moveTo>
                    <a:pt x="1793619" y="0"/>
                  </a:moveTo>
                  <a:cubicBezTo>
                    <a:pt x="1851662" y="0"/>
                    <a:pt x="1909060" y="2757"/>
                    <a:pt x="1965691" y="8147"/>
                  </a:cubicBezTo>
                  <a:lnTo>
                    <a:pt x="1971547" y="8985"/>
                  </a:lnTo>
                  <a:close/>
                </a:path>
              </a:pathLst>
            </a:custGeom>
            <a:solidFill>
              <a:srgbClr val="84C4A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자유형 42"/>
            <p:cNvSpPr/>
            <p:nvPr/>
          </p:nvSpPr>
          <p:spPr>
            <a:xfrm>
              <a:off x="3306599" y="2199664"/>
              <a:ext cx="2458672" cy="1229336"/>
            </a:xfrm>
            <a:custGeom>
              <a:avLst/>
              <a:gdLst>
                <a:gd name="connsiteX0" fmla="*/ 1229336 w 2458672"/>
                <a:gd name="connsiteY0" fmla="*/ 0 h 1229336"/>
                <a:gd name="connsiteX1" fmla="*/ 2458672 w 2458672"/>
                <a:gd name="connsiteY1" fmla="*/ 1229336 h 1229336"/>
                <a:gd name="connsiteX2" fmla="*/ 2203308 w 2458672"/>
                <a:gd name="connsiteY2" fmla="*/ 1229336 h 1229336"/>
                <a:gd name="connsiteX3" fmla="*/ 1229335 w 2458672"/>
                <a:gd name="connsiteY3" fmla="*/ 255364 h 1229336"/>
                <a:gd name="connsiteX4" fmla="*/ 255363 w 2458672"/>
                <a:gd name="connsiteY4" fmla="*/ 1229336 h 1229336"/>
                <a:gd name="connsiteX5" fmla="*/ 0 w 2458672"/>
                <a:gd name="connsiteY5" fmla="*/ 1229336 h 1229336"/>
                <a:gd name="connsiteX6" fmla="*/ 1229336 w 2458672"/>
                <a:gd name="connsiteY6" fmla="*/ 0 h 122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8672" h="1229336">
                  <a:moveTo>
                    <a:pt x="1229336" y="0"/>
                  </a:moveTo>
                  <a:cubicBezTo>
                    <a:pt x="1908280" y="0"/>
                    <a:pt x="2458672" y="550392"/>
                    <a:pt x="2458672" y="1229336"/>
                  </a:cubicBezTo>
                  <a:lnTo>
                    <a:pt x="2203308" y="1229336"/>
                  </a:lnTo>
                  <a:cubicBezTo>
                    <a:pt x="2203308" y="691426"/>
                    <a:pt x="1767246" y="255364"/>
                    <a:pt x="1229335" y="255364"/>
                  </a:cubicBezTo>
                  <a:cubicBezTo>
                    <a:pt x="691425" y="255364"/>
                    <a:pt x="255363" y="691426"/>
                    <a:pt x="255363" y="1229336"/>
                  </a:cubicBezTo>
                  <a:lnTo>
                    <a:pt x="0" y="1229336"/>
                  </a:lnTo>
                  <a:cubicBezTo>
                    <a:pt x="0" y="550392"/>
                    <a:pt x="550392" y="0"/>
                    <a:pt x="1229336" y="0"/>
                  </a:cubicBezTo>
                  <a:close/>
                </a:path>
              </a:pathLst>
            </a:custGeom>
            <a:solidFill>
              <a:srgbClr val="F2DE8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자유형 44"/>
            <p:cNvSpPr/>
            <p:nvPr/>
          </p:nvSpPr>
          <p:spPr>
            <a:xfrm>
              <a:off x="3561962" y="2455028"/>
              <a:ext cx="1947945" cy="973972"/>
            </a:xfrm>
            <a:custGeom>
              <a:avLst/>
              <a:gdLst>
                <a:gd name="connsiteX0" fmla="*/ 973972 w 1947945"/>
                <a:gd name="connsiteY0" fmla="*/ 0 h 973972"/>
                <a:gd name="connsiteX1" fmla="*/ 1947945 w 1947945"/>
                <a:gd name="connsiteY1" fmla="*/ 973972 h 973972"/>
                <a:gd name="connsiteX2" fmla="*/ 1697048 w 1947945"/>
                <a:gd name="connsiteY2" fmla="*/ 973972 h 973972"/>
                <a:gd name="connsiteX3" fmla="*/ 973973 w 1947945"/>
                <a:gd name="connsiteY3" fmla="*/ 250897 h 973972"/>
                <a:gd name="connsiteX4" fmla="*/ 250898 w 1947945"/>
                <a:gd name="connsiteY4" fmla="*/ 973972 h 973972"/>
                <a:gd name="connsiteX5" fmla="*/ 0 w 1947945"/>
                <a:gd name="connsiteY5" fmla="*/ 973972 h 973972"/>
                <a:gd name="connsiteX6" fmla="*/ 973972 w 1947945"/>
                <a:gd name="connsiteY6" fmla="*/ 0 h 97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7945" h="973972">
                  <a:moveTo>
                    <a:pt x="973972" y="0"/>
                  </a:moveTo>
                  <a:cubicBezTo>
                    <a:pt x="1511883" y="0"/>
                    <a:pt x="1947945" y="436062"/>
                    <a:pt x="1947945" y="973972"/>
                  </a:cubicBezTo>
                  <a:lnTo>
                    <a:pt x="1697048" y="973972"/>
                  </a:lnTo>
                  <a:cubicBezTo>
                    <a:pt x="1697048" y="574629"/>
                    <a:pt x="1373316" y="250897"/>
                    <a:pt x="973973" y="250897"/>
                  </a:cubicBezTo>
                  <a:cubicBezTo>
                    <a:pt x="574629" y="250897"/>
                    <a:pt x="250898" y="574629"/>
                    <a:pt x="250898" y="973972"/>
                  </a:cubicBezTo>
                  <a:lnTo>
                    <a:pt x="0" y="973972"/>
                  </a:lnTo>
                  <a:cubicBezTo>
                    <a:pt x="0" y="436062"/>
                    <a:pt x="436062" y="0"/>
                    <a:pt x="973972" y="0"/>
                  </a:cubicBezTo>
                  <a:close/>
                </a:path>
              </a:pathLst>
            </a:custGeom>
            <a:solidFill>
              <a:srgbClr val="F5AB8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1" name="자유형 60"/>
          <p:cNvSpPr/>
          <p:nvPr/>
        </p:nvSpPr>
        <p:spPr>
          <a:xfrm>
            <a:off x="4469693" y="2755223"/>
            <a:ext cx="1483716" cy="581177"/>
          </a:xfrm>
          <a:custGeom>
            <a:avLst/>
            <a:gdLst>
              <a:gd name="connsiteX0" fmla="*/ 585731 w 1483716"/>
              <a:gd name="connsiteY0" fmla="*/ 0 h 581177"/>
              <a:gd name="connsiteX1" fmla="*/ 721106 w 1483716"/>
              <a:gd name="connsiteY1" fmla="*/ 30792 h 581177"/>
              <a:gd name="connsiteX2" fmla="*/ 745690 w 1483716"/>
              <a:gd name="connsiteY2" fmla="*/ 44922 h 581177"/>
              <a:gd name="connsiteX3" fmla="*/ 757598 w 1483716"/>
              <a:gd name="connsiteY3" fmla="*/ 37688 h 581177"/>
              <a:gd name="connsiteX4" fmla="*/ 906437 w 1483716"/>
              <a:gd name="connsiteY4" fmla="*/ 0 h 581177"/>
              <a:gd name="connsiteX5" fmla="*/ 1194153 w 1483716"/>
              <a:gd name="connsiteY5" fmla="*/ 190711 h 581177"/>
              <a:gd name="connsiteX6" fmla="*/ 1202329 w 1483716"/>
              <a:gd name="connsiteY6" fmla="*/ 217052 h 581177"/>
              <a:gd name="connsiteX7" fmla="*/ 1203388 w 1483716"/>
              <a:gd name="connsiteY7" fmla="*/ 217105 h 581177"/>
              <a:gd name="connsiteX8" fmla="*/ 1483716 w 1483716"/>
              <a:gd name="connsiteY8" fmla="*/ 527747 h 581177"/>
              <a:gd name="connsiteX9" fmla="*/ 1473609 w 1483716"/>
              <a:gd name="connsiteY9" fmla="*/ 581177 h 581177"/>
              <a:gd name="connsiteX10" fmla="*/ 10787 w 1483716"/>
              <a:gd name="connsiteY10" fmla="*/ 581177 h 581177"/>
              <a:gd name="connsiteX11" fmla="*/ 0 w 1483716"/>
              <a:gd name="connsiteY11" fmla="*/ 527748 h 581177"/>
              <a:gd name="connsiteX12" fmla="*/ 280328 w 1483716"/>
              <a:gd name="connsiteY12" fmla="*/ 217105 h 581177"/>
              <a:gd name="connsiteX13" fmla="*/ 289973 w 1483716"/>
              <a:gd name="connsiteY13" fmla="*/ 216618 h 581177"/>
              <a:gd name="connsiteX14" fmla="*/ 298016 w 1483716"/>
              <a:gd name="connsiteY14" fmla="*/ 190711 h 581177"/>
              <a:gd name="connsiteX15" fmla="*/ 585731 w 1483716"/>
              <a:gd name="connsiteY15" fmla="*/ 0 h 581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83716" h="581177">
                <a:moveTo>
                  <a:pt x="585731" y="0"/>
                </a:moveTo>
                <a:cubicBezTo>
                  <a:pt x="634234" y="0"/>
                  <a:pt x="680153" y="11059"/>
                  <a:pt x="721106" y="30792"/>
                </a:cubicBezTo>
                <a:lnTo>
                  <a:pt x="745690" y="44922"/>
                </a:lnTo>
                <a:lnTo>
                  <a:pt x="757598" y="37688"/>
                </a:lnTo>
                <a:cubicBezTo>
                  <a:pt x="801843" y="13652"/>
                  <a:pt x="852545" y="0"/>
                  <a:pt x="906437" y="0"/>
                </a:cubicBezTo>
                <a:cubicBezTo>
                  <a:pt x="1035777" y="0"/>
                  <a:pt x="1146750" y="78638"/>
                  <a:pt x="1194153" y="190711"/>
                </a:cubicBezTo>
                <a:lnTo>
                  <a:pt x="1202329" y="217052"/>
                </a:lnTo>
                <a:lnTo>
                  <a:pt x="1203388" y="217105"/>
                </a:lnTo>
                <a:cubicBezTo>
                  <a:pt x="1360844" y="233096"/>
                  <a:pt x="1483716" y="366072"/>
                  <a:pt x="1483716" y="527747"/>
                </a:cubicBezTo>
                <a:lnTo>
                  <a:pt x="1473609" y="581177"/>
                </a:lnTo>
                <a:lnTo>
                  <a:pt x="10787" y="581177"/>
                </a:lnTo>
                <a:lnTo>
                  <a:pt x="0" y="527748"/>
                </a:lnTo>
                <a:cubicBezTo>
                  <a:pt x="0" y="366073"/>
                  <a:pt x="122872" y="233096"/>
                  <a:pt x="280328" y="217105"/>
                </a:cubicBezTo>
                <a:lnTo>
                  <a:pt x="289973" y="216618"/>
                </a:lnTo>
                <a:lnTo>
                  <a:pt x="298016" y="190711"/>
                </a:lnTo>
                <a:cubicBezTo>
                  <a:pt x="345418" y="78638"/>
                  <a:pt x="456392" y="0"/>
                  <a:pt x="5857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2921660" y="2468344"/>
            <a:ext cx="563411" cy="377586"/>
          </a:xfrm>
          <a:custGeom>
            <a:avLst/>
            <a:gdLst>
              <a:gd name="connsiteX0" fmla="*/ 1660967 w 4207397"/>
              <a:gd name="connsiteY0" fmla="*/ 0 h 2819711"/>
              <a:gd name="connsiteX1" fmla="*/ 2044852 w 4207397"/>
              <a:gd name="connsiteY1" fmla="*/ 87316 h 2819711"/>
              <a:gd name="connsiteX2" fmla="*/ 2114564 w 4207397"/>
              <a:gd name="connsiteY2" fmla="*/ 127385 h 2819711"/>
              <a:gd name="connsiteX3" fmla="*/ 2148332 w 4207397"/>
              <a:gd name="connsiteY3" fmla="*/ 106871 h 2819711"/>
              <a:gd name="connsiteX4" fmla="*/ 2570397 w 4207397"/>
              <a:gd name="connsiteY4" fmla="*/ 0 h 2819711"/>
              <a:gd name="connsiteX5" fmla="*/ 3386277 w 4207397"/>
              <a:gd name="connsiteY5" fmla="*/ 540801 h 2819711"/>
              <a:gd name="connsiteX6" fmla="*/ 3409464 w 4207397"/>
              <a:gd name="connsiteY6" fmla="*/ 615497 h 2819711"/>
              <a:gd name="connsiteX7" fmla="*/ 3412467 w 4207397"/>
              <a:gd name="connsiteY7" fmla="*/ 615648 h 2819711"/>
              <a:gd name="connsiteX8" fmla="*/ 4207397 w 4207397"/>
              <a:gd name="connsiteY8" fmla="*/ 1496541 h 2819711"/>
              <a:gd name="connsiteX9" fmla="*/ 3412467 w 4207397"/>
              <a:gd name="connsiteY9" fmla="*/ 2377434 h 2819711"/>
              <a:gd name="connsiteX10" fmla="*/ 3330555 w 4207397"/>
              <a:gd name="connsiteY10" fmla="*/ 2381570 h 2819711"/>
              <a:gd name="connsiteX11" fmla="*/ 3304638 w 4207397"/>
              <a:gd name="connsiteY11" fmla="*/ 2429318 h 2819711"/>
              <a:gd name="connsiteX12" fmla="*/ 2570397 w 4207397"/>
              <a:gd name="connsiteY12" fmla="*/ 2819711 h 2819711"/>
              <a:gd name="connsiteX13" fmla="*/ 2245720 w 4207397"/>
              <a:gd name="connsiteY13" fmla="*/ 2758292 h 2819711"/>
              <a:gd name="connsiteX14" fmla="*/ 2115923 w 4207397"/>
              <a:gd name="connsiteY14" fmla="*/ 2692858 h 2819711"/>
              <a:gd name="connsiteX15" fmla="*/ 2083032 w 4207397"/>
              <a:gd name="connsiteY15" fmla="*/ 2712840 h 2819711"/>
              <a:gd name="connsiteX16" fmla="*/ 1660967 w 4207397"/>
              <a:gd name="connsiteY16" fmla="*/ 2819711 h 2819711"/>
              <a:gd name="connsiteX17" fmla="*/ 926727 w 4207397"/>
              <a:gd name="connsiteY17" fmla="*/ 2429318 h 2819711"/>
              <a:gd name="connsiteX18" fmla="*/ 900530 w 4207397"/>
              <a:gd name="connsiteY18" fmla="*/ 2381056 h 2819711"/>
              <a:gd name="connsiteX19" fmla="*/ 885464 w 4207397"/>
              <a:gd name="connsiteY19" fmla="*/ 2382006 h 2819711"/>
              <a:gd name="connsiteX20" fmla="*/ 0 w 4207397"/>
              <a:gd name="connsiteY20" fmla="*/ 1496542 h 2819711"/>
              <a:gd name="connsiteX21" fmla="*/ 794931 w 4207397"/>
              <a:gd name="connsiteY21" fmla="*/ 615649 h 2819711"/>
              <a:gd name="connsiteX22" fmla="*/ 822282 w 4207397"/>
              <a:gd name="connsiteY22" fmla="*/ 614268 h 2819711"/>
              <a:gd name="connsiteX23" fmla="*/ 845087 w 4207397"/>
              <a:gd name="connsiteY23" fmla="*/ 540801 h 2819711"/>
              <a:gd name="connsiteX24" fmla="*/ 1660967 w 4207397"/>
              <a:gd name="connsiteY24" fmla="*/ 0 h 281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07397" h="2819711">
                <a:moveTo>
                  <a:pt x="1660967" y="0"/>
                </a:moveTo>
                <a:cubicBezTo>
                  <a:pt x="1798506" y="0"/>
                  <a:pt x="1928721" y="31359"/>
                  <a:pt x="2044852" y="87316"/>
                </a:cubicBezTo>
                <a:lnTo>
                  <a:pt x="2114564" y="127385"/>
                </a:lnTo>
                <a:lnTo>
                  <a:pt x="2148332" y="106871"/>
                </a:lnTo>
                <a:cubicBezTo>
                  <a:pt x="2273797" y="38714"/>
                  <a:pt x="2417576" y="0"/>
                  <a:pt x="2570397" y="0"/>
                </a:cubicBezTo>
                <a:cubicBezTo>
                  <a:pt x="2937168" y="0"/>
                  <a:pt x="3251856" y="222995"/>
                  <a:pt x="3386277" y="540801"/>
                </a:cubicBezTo>
                <a:lnTo>
                  <a:pt x="3409464" y="615497"/>
                </a:lnTo>
                <a:lnTo>
                  <a:pt x="3412467" y="615648"/>
                </a:lnTo>
                <a:cubicBezTo>
                  <a:pt x="3858967" y="660993"/>
                  <a:pt x="4207397" y="1038077"/>
                  <a:pt x="4207397" y="1496541"/>
                </a:cubicBezTo>
                <a:cubicBezTo>
                  <a:pt x="4207397" y="1955005"/>
                  <a:pt x="3858967" y="2332089"/>
                  <a:pt x="3412467" y="2377434"/>
                </a:cubicBezTo>
                <a:lnTo>
                  <a:pt x="3330555" y="2381570"/>
                </a:lnTo>
                <a:lnTo>
                  <a:pt x="3304638" y="2429318"/>
                </a:lnTo>
                <a:cubicBezTo>
                  <a:pt x="3145513" y="2664853"/>
                  <a:pt x="2876040" y="2819711"/>
                  <a:pt x="2570397" y="2819711"/>
                </a:cubicBezTo>
                <a:cubicBezTo>
                  <a:pt x="2455781" y="2819711"/>
                  <a:pt x="2346251" y="2797934"/>
                  <a:pt x="2245720" y="2758292"/>
                </a:cubicBezTo>
                <a:lnTo>
                  <a:pt x="2115923" y="2692858"/>
                </a:lnTo>
                <a:lnTo>
                  <a:pt x="2083032" y="2712840"/>
                </a:lnTo>
                <a:cubicBezTo>
                  <a:pt x="1957567" y="2780997"/>
                  <a:pt x="1813788" y="2819711"/>
                  <a:pt x="1660967" y="2819711"/>
                </a:cubicBezTo>
                <a:cubicBezTo>
                  <a:pt x="1355325" y="2819711"/>
                  <a:pt x="1085851" y="2664853"/>
                  <a:pt x="926727" y="2429318"/>
                </a:cubicBezTo>
                <a:lnTo>
                  <a:pt x="900530" y="2381056"/>
                </a:lnTo>
                <a:lnTo>
                  <a:pt x="885464" y="2382006"/>
                </a:lnTo>
                <a:cubicBezTo>
                  <a:pt x="396436" y="2382006"/>
                  <a:pt x="0" y="1985570"/>
                  <a:pt x="0" y="1496542"/>
                </a:cubicBezTo>
                <a:cubicBezTo>
                  <a:pt x="0" y="1038078"/>
                  <a:pt x="348430" y="660994"/>
                  <a:pt x="794931" y="615649"/>
                </a:cubicBezTo>
                <a:lnTo>
                  <a:pt x="822282" y="614268"/>
                </a:lnTo>
                <a:lnTo>
                  <a:pt x="845087" y="540801"/>
                </a:lnTo>
                <a:cubicBezTo>
                  <a:pt x="979508" y="222995"/>
                  <a:pt x="1294196" y="0"/>
                  <a:pt x="16609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7099348" y="5156398"/>
            <a:ext cx="563411" cy="377586"/>
          </a:xfrm>
          <a:custGeom>
            <a:avLst/>
            <a:gdLst>
              <a:gd name="connsiteX0" fmla="*/ 1660967 w 4207397"/>
              <a:gd name="connsiteY0" fmla="*/ 0 h 2819711"/>
              <a:gd name="connsiteX1" fmla="*/ 2044852 w 4207397"/>
              <a:gd name="connsiteY1" fmla="*/ 87316 h 2819711"/>
              <a:gd name="connsiteX2" fmla="*/ 2114564 w 4207397"/>
              <a:gd name="connsiteY2" fmla="*/ 127385 h 2819711"/>
              <a:gd name="connsiteX3" fmla="*/ 2148332 w 4207397"/>
              <a:gd name="connsiteY3" fmla="*/ 106871 h 2819711"/>
              <a:gd name="connsiteX4" fmla="*/ 2570397 w 4207397"/>
              <a:gd name="connsiteY4" fmla="*/ 0 h 2819711"/>
              <a:gd name="connsiteX5" fmla="*/ 3386277 w 4207397"/>
              <a:gd name="connsiteY5" fmla="*/ 540801 h 2819711"/>
              <a:gd name="connsiteX6" fmla="*/ 3409464 w 4207397"/>
              <a:gd name="connsiteY6" fmla="*/ 615497 h 2819711"/>
              <a:gd name="connsiteX7" fmla="*/ 3412467 w 4207397"/>
              <a:gd name="connsiteY7" fmla="*/ 615648 h 2819711"/>
              <a:gd name="connsiteX8" fmla="*/ 4207397 w 4207397"/>
              <a:gd name="connsiteY8" fmla="*/ 1496541 h 2819711"/>
              <a:gd name="connsiteX9" fmla="*/ 3412467 w 4207397"/>
              <a:gd name="connsiteY9" fmla="*/ 2377434 h 2819711"/>
              <a:gd name="connsiteX10" fmla="*/ 3330555 w 4207397"/>
              <a:gd name="connsiteY10" fmla="*/ 2381570 h 2819711"/>
              <a:gd name="connsiteX11" fmla="*/ 3304638 w 4207397"/>
              <a:gd name="connsiteY11" fmla="*/ 2429318 h 2819711"/>
              <a:gd name="connsiteX12" fmla="*/ 2570397 w 4207397"/>
              <a:gd name="connsiteY12" fmla="*/ 2819711 h 2819711"/>
              <a:gd name="connsiteX13" fmla="*/ 2245720 w 4207397"/>
              <a:gd name="connsiteY13" fmla="*/ 2758292 h 2819711"/>
              <a:gd name="connsiteX14" fmla="*/ 2115923 w 4207397"/>
              <a:gd name="connsiteY14" fmla="*/ 2692858 h 2819711"/>
              <a:gd name="connsiteX15" fmla="*/ 2083032 w 4207397"/>
              <a:gd name="connsiteY15" fmla="*/ 2712840 h 2819711"/>
              <a:gd name="connsiteX16" fmla="*/ 1660967 w 4207397"/>
              <a:gd name="connsiteY16" fmla="*/ 2819711 h 2819711"/>
              <a:gd name="connsiteX17" fmla="*/ 926727 w 4207397"/>
              <a:gd name="connsiteY17" fmla="*/ 2429318 h 2819711"/>
              <a:gd name="connsiteX18" fmla="*/ 900530 w 4207397"/>
              <a:gd name="connsiteY18" fmla="*/ 2381056 h 2819711"/>
              <a:gd name="connsiteX19" fmla="*/ 885464 w 4207397"/>
              <a:gd name="connsiteY19" fmla="*/ 2382006 h 2819711"/>
              <a:gd name="connsiteX20" fmla="*/ 0 w 4207397"/>
              <a:gd name="connsiteY20" fmla="*/ 1496542 h 2819711"/>
              <a:gd name="connsiteX21" fmla="*/ 794931 w 4207397"/>
              <a:gd name="connsiteY21" fmla="*/ 615649 h 2819711"/>
              <a:gd name="connsiteX22" fmla="*/ 822282 w 4207397"/>
              <a:gd name="connsiteY22" fmla="*/ 614268 h 2819711"/>
              <a:gd name="connsiteX23" fmla="*/ 845087 w 4207397"/>
              <a:gd name="connsiteY23" fmla="*/ 540801 h 2819711"/>
              <a:gd name="connsiteX24" fmla="*/ 1660967 w 4207397"/>
              <a:gd name="connsiteY24" fmla="*/ 0 h 2819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07397" h="2819711">
                <a:moveTo>
                  <a:pt x="1660967" y="0"/>
                </a:moveTo>
                <a:cubicBezTo>
                  <a:pt x="1798506" y="0"/>
                  <a:pt x="1928721" y="31359"/>
                  <a:pt x="2044852" y="87316"/>
                </a:cubicBezTo>
                <a:lnTo>
                  <a:pt x="2114564" y="127385"/>
                </a:lnTo>
                <a:lnTo>
                  <a:pt x="2148332" y="106871"/>
                </a:lnTo>
                <a:cubicBezTo>
                  <a:pt x="2273797" y="38714"/>
                  <a:pt x="2417576" y="0"/>
                  <a:pt x="2570397" y="0"/>
                </a:cubicBezTo>
                <a:cubicBezTo>
                  <a:pt x="2937168" y="0"/>
                  <a:pt x="3251856" y="222995"/>
                  <a:pt x="3386277" y="540801"/>
                </a:cubicBezTo>
                <a:lnTo>
                  <a:pt x="3409464" y="615497"/>
                </a:lnTo>
                <a:lnTo>
                  <a:pt x="3412467" y="615648"/>
                </a:lnTo>
                <a:cubicBezTo>
                  <a:pt x="3858967" y="660993"/>
                  <a:pt x="4207397" y="1038077"/>
                  <a:pt x="4207397" y="1496541"/>
                </a:cubicBezTo>
                <a:cubicBezTo>
                  <a:pt x="4207397" y="1955005"/>
                  <a:pt x="3858967" y="2332089"/>
                  <a:pt x="3412467" y="2377434"/>
                </a:cubicBezTo>
                <a:lnTo>
                  <a:pt x="3330555" y="2381570"/>
                </a:lnTo>
                <a:lnTo>
                  <a:pt x="3304638" y="2429318"/>
                </a:lnTo>
                <a:cubicBezTo>
                  <a:pt x="3145513" y="2664853"/>
                  <a:pt x="2876040" y="2819711"/>
                  <a:pt x="2570397" y="2819711"/>
                </a:cubicBezTo>
                <a:cubicBezTo>
                  <a:pt x="2455781" y="2819711"/>
                  <a:pt x="2346251" y="2797934"/>
                  <a:pt x="2245720" y="2758292"/>
                </a:cubicBezTo>
                <a:lnTo>
                  <a:pt x="2115923" y="2692858"/>
                </a:lnTo>
                <a:lnTo>
                  <a:pt x="2083032" y="2712840"/>
                </a:lnTo>
                <a:cubicBezTo>
                  <a:pt x="1957567" y="2780997"/>
                  <a:pt x="1813788" y="2819711"/>
                  <a:pt x="1660967" y="2819711"/>
                </a:cubicBezTo>
                <a:cubicBezTo>
                  <a:pt x="1355325" y="2819711"/>
                  <a:pt x="1085851" y="2664853"/>
                  <a:pt x="926727" y="2429318"/>
                </a:cubicBezTo>
                <a:lnTo>
                  <a:pt x="900530" y="2381056"/>
                </a:lnTo>
                <a:lnTo>
                  <a:pt x="885464" y="2382006"/>
                </a:lnTo>
                <a:cubicBezTo>
                  <a:pt x="396436" y="2382006"/>
                  <a:pt x="0" y="1985570"/>
                  <a:pt x="0" y="1496542"/>
                </a:cubicBezTo>
                <a:cubicBezTo>
                  <a:pt x="0" y="1038078"/>
                  <a:pt x="348430" y="660994"/>
                  <a:pt x="794931" y="615649"/>
                </a:cubicBezTo>
                <a:lnTo>
                  <a:pt x="822282" y="614268"/>
                </a:lnTo>
                <a:lnTo>
                  <a:pt x="845087" y="540801"/>
                </a:lnTo>
                <a:cubicBezTo>
                  <a:pt x="979508" y="222995"/>
                  <a:pt x="1294196" y="0"/>
                  <a:pt x="16609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723"/>
            <a:ext cx="12192000" cy="684627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33898" y="666764"/>
            <a:ext cx="8250676" cy="971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                                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Thank you~~~~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911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96</Words>
  <Application>Microsoft Office PowerPoint</Application>
  <PresentationFormat>와이드스크린</PresentationFormat>
  <Paragraphs>23</Paragraphs>
  <Slides>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나눔스퀘어라운드 Bold</vt:lpstr>
      <vt:lpstr>나눔스퀘어라운드 ExtraBold</vt:lpstr>
      <vt:lpstr>나눔스퀘어라운드 Light</vt:lpstr>
      <vt:lpstr>나눔스퀘어라운드 Regular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canonnam</dc:creator>
  <cp:lastModifiedBy>User</cp:lastModifiedBy>
  <cp:revision>30</cp:revision>
  <dcterms:created xsi:type="dcterms:W3CDTF">2019-09-05T10:38:54Z</dcterms:created>
  <dcterms:modified xsi:type="dcterms:W3CDTF">2019-09-22T08:02:42Z</dcterms:modified>
</cp:coreProperties>
</file>